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38"/>
  </p:notesMasterIdLst>
  <p:handoutMasterIdLst>
    <p:handoutMasterId r:id="rId39"/>
  </p:handoutMasterIdLst>
  <p:sldIdLst>
    <p:sldId id="388" r:id="rId2"/>
    <p:sldId id="425" r:id="rId3"/>
    <p:sldId id="390" r:id="rId4"/>
    <p:sldId id="393" r:id="rId5"/>
    <p:sldId id="394" r:id="rId6"/>
    <p:sldId id="395" r:id="rId7"/>
    <p:sldId id="396" r:id="rId8"/>
    <p:sldId id="397" r:id="rId9"/>
    <p:sldId id="398" r:id="rId10"/>
    <p:sldId id="399" r:id="rId11"/>
    <p:sldId id="402" r:id="rId12"/>
    <p:sldId id="405" r:id="rId13"/>
    <p:sldId id="404" r:id="rId14"/>
    <p:sldId id="426" r:id="rId15"/>
    <p:sldId id="408" r:id="rId16"/>
    <p:sldId id="409" r:id="rId17"/>
    <p:sldId id="403" r:id="rId18"/>
    <p:sldId id="400" r:id="rId19"/>
    <p:sldId id="410" r:id="rId20"/>
    <p:sldId id="411" r:id="rId21"/>
    <p:sldId id="412" r:id="rId22"/>
    <p:sldId id="422" r:id="rId23"/>
    <p:sldId id="413" r:id="rId24"/>
    <p:sldId id="414" r:id="rId25"/>
    <p:sldId id="427" r:id="rId26"/>
    <p:sldId id="428" r:id="rId27"/>
    <p:sldId id="416" r:id="rId28"/>
    <p:sldId id="417" r:id="rId29"/>
    <p:sldId id="401" r:id="rId30"/>
    <p:sldId id="419" r:id="rId31"/>
    <p:sldId id="418" r:id="rId32"/>
    <p:sldId id="420" r:id="rId33"/>
    <p:sldId id="421" r:id="rId34"/>
    <p:sldId id="423" r:id="rId35"/>
    <p:sldId id="424" r:id="rId36"/>
    <p:sldId id="392"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6" autoAdjust="0"/>
    <p:restoredTop sz="90232" autoAdjust="0"/>
  </p:normalViewPr>
  <p:slideViewPr>
    <p:cSldViewPr snapToGrid="0">
      <p:cViewPr>
        <p:scale>
          <a:sx n="70" d="100"/>
          <a:sy n="70" d="100"/>
        </p:scale>
        <p:origin x="-1680" y="-23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owli_000\Desktop\assets\filterbubble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chloe:Users:ChloeKlimanSilver:Downloads:filterbubble_graph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chloe:Users:ChloeKlimanSilver:Downloads:filterbubble_graph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chloe:Users:ChloeKlimanSilver:Downloads:filterbubble_graph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chloe:Users:ChloeKlimanSilver:Downloads:filterbubble_graph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chloe:Users:ChloeKlimanSilver:Downloads:filterbubble_graph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chloe:Users:ChloeKlimanSilver:Downloads:filterbubble_graphs.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c:spPr>
          <c:marker>
            <c:symbol val="none"/>
          </c:marker>
          <c:cat>
            <c:numRef>
              <c:f>Sheet1!$H:$H</c:f>
              <c:numCache>
                <c:formatCode>General</c:formatCode>
                <c:ptCount val="1048576"/>
                <c:pt idx="0">
                  <c:v>0</c:v>
                </c:pt>
                <c:pt idx="1">
                  <c:v>0.83333333333333337</c:v>
                </c:pt>
                <c:pt idx="2">
                  <c:v>1.6666666666666667</c:v>
                </c:pt>
                <c:pt idx="3">
                  <c:v>2.5</c:v>
                </c:pt>
                <c:pt idx="4">
                  <c:v>3.3333333333333335</c:v>
                </c:pt>
                <c:pt idx="5">
                  <c:v>4.166666666666667</c:v>
                </c:pt>
                <c:pt idx="6">
                  <c:v>5</c:v>
                </c:pt>
                <c:pt idx="7">
                  <c:v>5.833333333333333</c:v>
                </c:pt>
                <c:pt idx="8">
                  <c:v>6.666666666666667</c:v>
                </c:pt>
                <c:pt idx="9">
                  <c:v>7.5</c:v>
                </c:pt>
                <c:pt idx="10">
                  <c:v>8.3333333333333339</c:v>
                </c:pt>
                <c:pt idx="11">
                  <c:v>9.1666666666666661</c:v>
                </c:pt>
                <c:pt idx="12">
                  <c:v>10</c:v>
                </c:pt>
                <c:pt idx="13">
                  <c:v>10.833333333333334</c:v>
                </c:pt>
                <c:pt idx="14">
                  <c:v>11.666666666666666</c:v>
                </c:pt>
                <c:pt idx="15">
                  <c:v>12.5</c:v>
                </c:pt>
                <c:pt idx="16">
                  <c:v>13.333333333333334</c:v>
                </c:pt>
                <c:pt idx="17">
                  <c:v>14.166666666666666</c:v>
                </c:pt>
                <c:pt idx="18">
                  <c:v>15</c:v>
                </c:pt>
                <c:pt idx="19">
                  <c:v>15.833333333333334</c:v>
                </c:pt>
                <c:pt idx="20">
                  <c:v>16.666666666666668</c:v>
                </c:pt>
                <c:pt idx="21">
                  <c:v>17.5</c:v>
                </c:pt>
                <c:pt idx="22">
                  <c:v>18.333333333333332</c:v>
                </c:pt>
                <c:pt idx="23">
                  <c:v>19.166666666666668</c:v>
                </c:pt>
                <c:pt idx="24">
                  <c:v>20</c:v>
                </c:pt>
                <c:pt idx="25">
                  <c:v>20.833333333333332</c:v>
                </c:pt>
              </c:numCache>
            </c:numRef>
          </c:cat>
          <c:val>
            <c:numRef>
              <c:f>Sheet1!$E$1:$E$26</c:f>
              <c:numCache>
                <c:formatCode>General</c:formatCode>
                <c:ptCount val="26"/>
                <c:pt idx="0">
                  <c:v>0.72105263157900001</c:v>
                </c:pt>
                <c:pt idx="1">
                  <c:v>0.74399999999999999</c:v>
                </c:pt>
                <c:pt idx="2">
                  <c:v>0.71694736842100004</c:v>
                </c:pt>
                <c:pt idx="3">
                  <c:v>0.73199999999999998</c:v>
                </c:pt>
                <c:pt idx="4">
                  <c:v>0.72052631578899995</c:v>
                </c:pt>
                <c:pt idx="5">
                  <c:v>0.73076923076900002</c:v>
                </c:pt>
                <c:pt idx="6">
                  <c:v>0.72222222222200005</c:v>
                </c:pt>
                <c:pt idx="7">
                  <c:v>0.72173913043500004</c:v>
                </c:pt>
                <c:pt idx="8">
                  <c:v>0.71538461538499998</c:v>
                </c:pt>
                <c:pt idx="9">
                  <c:v>0.73877551020400001</c:v>
                </c:pt>
                <c:pt idx="10">
                  <c:v>0.71199999999999997</c:v>
                </c:pt>
                <c:pt idx="11">
                  <c:v>0.73950138504200003</c:v>
                </c:pt>
                <c:pt idx="12">
                  <c:v>0.97942105263199997</c:v>
                </c:pt>
                <c:pt idx="13">
                  <c:v>0.99199999999999999</c:v>
                </c:pt>
                <c:pt idx="14">
                  <c:v>0.99230769230799998</c:v>
                </c:pt>
                <c:pt idx="15">
                  <c:v>0.97692307692299996</c:v>
                </c:pt>
                <c:pt idx="16">
                  <c:v>0.99056603773600005</c:v>
                </c:pt>
                <c:pt idx="17">
                  <c:v>0.99084210526299998</c:v>
                </c:pt>
                <c:pt idx="18">
                  <c:v>0.99622641509400001</c:v>
                </c:pt>
                <c:pt idx="19">
                  <c:v>0.99399999999999999</c:v>
                </c:pt>
                <c:pt idx="20">
                  <c:v>0.99807692307700002</c:v>
                </c:pt>
                <c:pt idx="21">
                  <c:v>0.98958333333299997</c:v>
                </c:pt>
                <c:pt idx="22">
                  <c:v>0.98421052631600003</c:v>
                </c:pt>
                <c:pt idx="23">
                  <c:v>0.98823529411800004</c:v>
                </c:pt>
                <c:pt idx="24">
                  <c:v>0.99484210526299999</c:v>
                </c:pt>
                <c:pt idx="25">
                  <c:v>0.99148936170199997</c:v>
                </c:pt>
              </c:numCache>
            </c:numRef>
          </c:val>
          <c:smooth val="0"/>
        </c:ser>
        <c:dLbls>
          <c:showLegendKey val="0"/>
          <c:showVal val="0"/>
          <c:showCatName val="0"/>
          <c:showSerName val="0"/>
          <c:showPercent val="0"/>
          <c:showBubbleSize val="0"/>
        </c:dLbls>
        <c:marker val="1"/>
        <c:smooth val="0"/>
        <c:axId val="63954304"/>
        <c:axId val="64996864"/>
      </c:lineChart>
      <c:catAx>
        <c:axId val="63954304"/>
        <c:scaling>
          <c:orientation val="minMax"/>
        </c:scaling>
        <c:delete val="0"/>
        <c:axPos val="b"/>
        <c:title>
          <c:tx>
            <c:rich>
              <a:bodyPr/>
              <a:lstStyle/>
              <a:p>
                <a:pPr>
                  <a:defRPr sz="2000"/>
                </a:pPr>
                <a:r>
                  <a:rPr lang="en-US" sz="2000"/>
                  <a:t>Time Between Queries (Minutes)</a:t>
                </a:r>
              </a:p>
            </c:rich>
          </c:tx>
          <c:layout>
            <c:manualLayout>
              <c:xMode val="edge"/>
              <c:yMode val="edge"/>
              <c:x val="0.31962338220653452"/>
              <c:y val="0.92288557213930345"/>
            </c:manualLayout>
          </c:layout>
          <c:overlay val="0"/>
        </c:title>
        <c:numFmt formatCode="General" sourceLinked="0"/>
        <c:majorTickMark val="out"/>
        <c:minorTickMark val="none"/>
        <c:tickLblPos val="nextTo"/>
        <c:txPr>
          <a:bodyPr/>
          <a:lstStyle/>
          <a:p>
            <a:pPr>
              <a:defRPr sz="1800"/>
            </a:pPr>
            <a:endParaRPr lang="en-US"/>
          </a:p>
        </c:txPr>
        <c:crossAx val="64996864"/>
        <c:crosses val="autoZero"/>
        <c:auto val="1"/>
        <c:lblAlgn val="ctr"/>
        <c:lblOffset val="100"/>
        <c:tickLblSkip val="3"/>
        <c:noMultiLvlLbl val="0"/>
      </c:catAx>
      <c:valAx>
        <c:axId val="64996864"/>
        <c:scaling>
          <c:orientation val="minMax"/>
          <c:max val="1"/>
        </c:scaling>
        <c:delete val="0"/>
        <c:axPos val="l"/>
        <c:majorGridlines/>
        <c:title>
          <c:tx>
            <c:rich>
              <a:bodyPr rot="-5400000" vert="horz"/>
              <a:lstStyle/>
              <a:p>
                <a:pPr>
                  <a:defRPr sz="2000"/>
                </a:pPr>
                <a:r>
                  <a:rPr lang="en-US" sz="2000" dirty="0" smtClean="0"/>
                  <a:t>Average </a:t>
                </a:r>
                <a:r>
                  <a:rPr lang="en-US" sz="2000" dirty="0" err="1" smtClean="0"/>
                  <a:t>Jaccard</a:t>
                </a:r>
                <a:r>
                  <a:rPr lang="en-US" sz="2000" dirty="0" smtClean="0"/>
                  <a:t> </a:t>
                </a:r>
                <a:r>
                  <a:rPr lang="en-US" sz="2000" dirty="0"/>
                  <a:t>Index</a:t>
                </a:r>
              </a:p>
            </c:rich>
          </c:tx>
          <c:layout>
            <c:manualLayout>
              <c:xMode val="edge"/>
              <c:yMode val="edge"/>
              <c:x val="1.4367816091954023E-3"/>
              <c:y val="0.1357116323746676"/>
            </c:manualLayout>
          </c:layout>
          <c:overlay val="0"/>
        </c:title>
        <c:numFmt formatCode="General" sourceLinked="1"/>
        <c:majorTickMark val="out"/>
        <c:minorTickMark val="none"/>
        <c:tickLblPos val="nextTo"/>
        <c:txPr>
          <a:bodyPr/>
          <a:lstStyle/>
          <a:p>
            <a:pPr>
              <a:defRPr sz="1800"/>
            </a:pPr>
            <a:endParaRPr lang="en-US"/>
          </a:p>
        </c:txPr>
        <c:crossAx val="6395430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New Rank 1 Came From</c:v>
          </c:tx>
          <c:spPr>
            <a:ln w="76200"/>
          </c:spPr>
          <c:marker>
            <c:symbol val="none"/>
          </c:marker>
          <c:xVal>
            <c:numRef>
              <c:f>Sheet6!$B:$B</c:f>
              <c:numCache>
                <c:formatCode>General</c:formatCode>
                <c:ptCount val="1048576"/>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4</c:v>
                </c:pt>
                <c:pt idx="210">
                  <c:v>4</c:v>
                </c:pt>
                <c:pt idx="211">
                  <c:v>4</c:v>
                </c:pt>
                <c:pt idx="212">
                  <c:v>4</c:v>
                </c:pt>
                <c:pt idx="213">
                  <c:v>4</c:v>
                </c:pt>
                <c:pt idx="214">
                  <c:v>4</c:v>
                </c:pt>
                <c:pt idx="215">
                  <c:v>4</c:v>
                </c:pt>
                <c:pt idx="216">
                  <c:v>4</c:v>
                </c:pt>
                <c:pt idx="217">
                  <c:v>4</c:v>
                </c:pt>
                <c:pt idx="218">
                  <c:v>4</c:v>
                </c:pt>
                <c:pt idx="219">
                  <c:v>4</c:v>
                </c:pt>
                <c:pt idx="220">
                  <c:v>4</c:v>
                </c:pt>
                <c:pt idx="221">
                  <c:v>4</c:v>
                </c:pt>
                <c:pt idx="222">
                  <c:v>4</c:v>
                </c:pt>
                <c:pt idx="223">
                  <c:v>4</c:v>
                </c:pt>
                <c:pt idx="224">
                  <c:v>4</c:v>
                </c:pt>
                <c:pt idx="225">
                  <c:v>4</c:v>
                </c:pt>
                <c:pt idx="226">
                  <c:v>4</c:v>
                </c:pt>
                <c:pt idx="227">
                  <c:v>4</c:v>
                </c:pt>
                <c:pt idx="228">
                  <c:v>4</c:v>
                </c:pt>
                <c:pt idx="229">
                  <c:v>4</c:v>
                </c:pt>
                <c:pt idx="230">
                  <c:v>4</c:v>
                </c:pt>
                <c:pt idx="231">
                  <c:v>4</c:v>
                </c:pt>
                <c:pt idx="232">
                  <c:v>4</c:v>
                </c:pt>
                <c:pt idx="233">
                  <c:v>4</c:v>
                </c:pt>
                <c:pt idx="234">
                  <c:v>4</c:v>
                </c:pt>
                <c:pt idx="235">
                  <c:v>4</c:v>
                </c:pt>
                <c:pt idx="236">
                  <c:v>4</c:v>
                </c:pt>
                <c:pt idx="237">
                  <c:v>4</c:v>
                </c:pt>
                <c:pt idx="238">
                  <c:v>4</c:v>
                </c:pt>
                <c:pt idx="239">
                  <c:v>4</c:v>
                </c:pt>
                <c:pt idx="240">
                  <c:v>4</c:v>
                </c:pt>
                <c:pt idx="241">
                  <c:v>4</c:v>
                </c:pt>
                <c:pt idx="242">
                  <c:v>4</c:v>
                </c:pt>
                <c:pt idx="243">
                  <c:v>4</c:v>
                </c:pt>
                <c:pt idx="244">
                  <c:v>4</c:v>
                </c:pt>
                <c:pt idx="245">
                  <c:v>4</c:v>
                </c:pt>
                <c:pt idx="246">
                  <c:v>4</c:v>
                </c:pt>
                <c:pt idx="247">
                  <c:v>4</c:v>
                </c:pt>
                <c:pt idx="248">
                  <c:v>4</c:v>
                </c:pt>
                <c:pt idx="249">
                  <c:v>4</c:v>
                </c:pt>
                <c:pt idx="250">
                  <c:v>4</c:v>
                </c:pt>
                <c:pt idx="251">
                  <c:v>4</c:v>
                </c:pt>
                <c:pt idx="252">
                  <c:v>4</c:v>
                </c:pt>
                <c:pt idx="253">
                  <c:v>4</c:v>
                </c:pt>
                <c:pt idx="254">
                  <c:v>4</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4</c:v>
                </c:pt>
                <c:pt idx="271">
                  <c:v>4</c:v>
                </c:pt>
                <c:pt idx="272">
                  <c:v>4</c:v>
                </c:pt>
                <c:pt idx="273">
                  <c:v>4</c:v>
                </c:pt>
                <c:pt idx="274">
                  <c:v>4</c:v>
                </c:pt>
                <c:pt idx="275">
                  <c:v>4</c:v>
                </c:pt>
                <c:pt idx="276">
                  <c:v>4</c:v>
                </c:pt>
                <c:pt idx="277">
                  <c:v>4</c:v>
                </c:pt>
                <c:pt idx="278">
                  <c:v>4</c:v>
                </c:pt>
                <c:pt idx="279">
                  <c:v>4</c:v>
                </c:pt>
                <c:pt idx="280">
                  <c:v>4</c:v>
                </c:pt>
                <c:pt idx="281">
                  <c:v>4</c:v>
                </c:pt>
                <c:pt idx="282">
                  <c:v>4</c:v>
                </c:pt>
                <c:pt idx="283">
                  <c:v>4</c:v>
                </c:pt>
                <c:pt idx="284">
                  <c:v>4</c:v>
                </c:pt>
                <c:pt idx="285">
                  <c:v>4</c:v>
                </c:pt>
                <c:pt idx="286">
                  <c:v>4</c:v>
                </c:pt>
                <c:pt idx="287">
                  <c:v>4</c:v>
                </c:pt>
                <c:pt idx="288">
                  <c:v>4</c:v>
                </c:pt>
                <c:pt idx="289">
                  <c:v>4</c:v>
                </c:pt>
                <c:pt idx="290">
                  <c:v>4</c:v>
                </c:pt>
                <c:pt idx="291">
                  <c:v>4</c:v>
                </c:pt>
                <c:pt idx="292">
                  <c:v>4</c:v>
                </c:pt>
                <c:pt idx="293">
                  <c:v>4</c:v>
                </c:pt>
                <c:pt idx="294">
                  <c:v>4</c:v>
                </c:pt>
                <c:pt idx="295">
                  <c:v>4</c:v>
                </c:pt>
                <c:pt idx="296">
                  <c:v>4</c:v>
                </c:pt>
                <c:pt idx="297">
                  <c:v>6</c:v>
                </c:pt>
                <c:pt idx="298">
                  <c:v>6</c:v>
                </c:pt>
                <c:pt idx="299">
                  <c:v>6</c:v>
                </c:pt>
                <c:pt idx="300">
                  <c:v>6</c:v>
                </c:pt>
                <c:pt idx="301">
                  <c:v>6</c:v>
                </c:pt>
                <c:pt idx="302">
                  <c:v>6</c:v>
                </c:pt>
                <c:pt idx="303">
                  <c:v>6</c:v>
                </c:pt>
                <c:pt idx="304">
                  <c:v>6</c:v>
                </c:pt>
                <c:pt idx="305">
                  <c:v>6</c:v>
                </c:pt>
                <c:pt idx="306">
                  <c:v>7</c:v>
                </c:pt>
                <c:pt idx="307">
                  <c:v>7</c:v>
                </c:pt>
                <c:pt idx="308">
                  <c:v>7</c:v>
                </c:pt>
                <c:pt idx="309">
                  <c:v>7</c:v>
                </c:pt>
                <c:pt idx="310">
                  <c:v>7</c:v>
                </c:pt>
                <c:pt idx="311">
                  <c:v>8</c:v>
                </c:pt>
                <c:pt idx="312">
                  <c:v>8</c:v>
                </c:pt>
                <c:pt idx="313">
                  <c:v>8</c:v>
                </c:pt>
                <c:pt idx="314">
                  <c:v>8</c:v>
                </c:pt>
                <c:pt idx="315">
                  <c:v>8</c:v>
                </c:pt>
                <c:pt idx="316">
                  <c:v>8</c:v>
                </c:pt>
                <c:pt idx="317">
                  <c:v>8</c:v>
                </c:pt>
                <c:pt idx="318">
                  <c:v>8</c:v>
                </c:pt>
                <c:pt idx="319">
                  <c:v>8</c:v>
                </c:pt>
                <c:pt idx="320">
                  <c:v>8</c:v>
                </c:pt>
                <c:pt idx="321">
                  <c:v>11</c:v>
                </c:pt>
              </c:numCache>
            </c:numRef>
          </c:xVal>
          <c:yVal>
            <c:numRef>
              <c:f>Sheet6!$C:$C</c:f>
              <c:numCache>
                <c:formatCode>General</c:formatCode>
                <c:ptCount val="1048576"/>
                <c:pt idx="0">
                  <c:v>0</c:v>
                </c:pt>
                <c:pt idx="1">
                  <c:v>6.7385E-2</c:v>
                </c:pt>
                <c:pt idx="2">
                  <c:v>58.221024</c:v>
                </c:pt>
                <c:pt idx="3">
                  <c:v>58.288409999999999</c:v>
                </c:pt>
                <c:pt idx="4">
                  <c:v>58.355795000000001</c:v>
                </c:pt>
                <c:pt idx="5">
                  <c:v>58.423181</c:v>
                </c:pt>
                <c:pt idx="6">
                  <c:v>66.913747000000001</c:v>
                </c:pt>
                <c:pt idx="7">
                  <c:v>66.981132000000002</c:v>
                </c:pt>
                <c:pt idx="8">
                  <c:v>67.048518000000001</c:v>
                </c:pt>
                <c:pt idx="9">
                  <c:v>67.115903000000003</c:v>
                </c:pt>
                <c:pt idx="10">
                  <c:v>67.183288000000005</c:v>
                </c:pt>
                <c:pt idx="11">
                  <c:v>67.250674000000004</c:v>
                </c:pt>
                <c:pt idx="12">
                  <c:v>67.318059000000005</c:v>
                </c:pt>
                <c:pt idx="13">
                  <c:v>70.283018999999996</c:v>
                </c:pt>
                <c:pt idx="14">
                  <c:v>70.350403999999997</c:v>
                </c:pt>
                <c:pt idx="15">
                  <c:v>70.417789999999997</c:v>
                </c:pt>
                <c:pt idx="16">
                  <c:v>70.485174999999998</c:v>
                </c:pt>
                <c:pt idx="17">
                  <c:v>70.552560999999997</c:v>
                </c:pt>
                <c:pt idx="18">
                  <c:v>70.619945999999999</c:v>
                </c:pt>
                <c:pt idx="19">
                  <c:v>70.687331999999998</c:v>
                </c:pt>
                <c:pt idx="20">
                  <c:v>70.754716999999999</c:v>
                </c:pt>
                <c:pt idx="21">
                  <c:v>70.822102000000001</c:v>
                </c:pt>
                <c:pt idx="22">
                  <c:v>73.045822000000001</c:v>
                </c:pt>
                <c:pt idx="23">
                  <c:v>73.113208</c:v>
                </c:pt>
                <c:pt idx="24">
                  <c:v>73.180593000000002</c:v>
                </c:pt>
                <c:pt idx="25">
                  <c:v>73.247978000000003</c:v>
                </c:pt>
                <c:pt idx="26">
                  <c:v>73.315364000000002</c:v>
                </c:pt>
                <c:pt idx="27">
                  <c:v>73.382749000000004</c:v>
                </c:pt>
                <c:pt idx="28">
                  <c:v>73.450135000000003</c:v>
                </c:pt>
                <c:pt idx="29">
                  <c:v>73.517520000000005</c:v>
                </c:pt>
                <c:pt idx="30">
                  <c:v>73.584906000000004</c:v>
                </c:pt>
                <c:pt idx="31">
                  <c:v>73.652291000000005</c:v>
                </c:pt>
                <c:pt idx="32">
                  <c:v>73.719677000000004</c:v>
                </c:pt>
                <c:pt idx="33">
                  <c:v>73.787062000000006</c:v>
                </c:pt>
                <c:pt idx="34">
                  <c:v>73.854446999999993</c:v>
                </c:pt>
                <c:pt idx="35">
                  <c:v>73.921833000000007</c:v>
                </c:pt>
                <c:pt idx="36">
                  <c:v>73.989217999999994</c:v>
                </c:pt>
                <c:pt idx="37">
                  <c:v>74.056603999999993</c:v>
                </c:pt>
                <c:pt idx="38">
                  <c:v>74.123988999999995</c:v>
                </c:pt>
                <c:pt idx="39">
                  <c:v>74.191374999999994</c:v>
                </c:pt>
                <c:pt idx="40">
                  <c:v>74.258759999999995</c:v>
                </c:pt>
                <c:pt idx="41">
                  <c:v>74.326145999999994</c:v>
                </c:pt>
                <c:pt idx="42">
                  <c:v>74.393530999999996</c:v>
                </c:pt>
                <c:pt idx="43">
                  <c:v>74.460915999999997</c:v>
                </c:pt>
                <c:pt idx="44">
                  <c:v>74.528301999999996</c:v>
                </c:pt>
                <c:pt idx="45">
                  <c:v>74.595686999999998</c:v>
                </c:pt>
                <c:pt idx="46">
                  <c:v>74.663072999999997</c:v>
                </c:pt>
                <c:pt idx="47">
                  <c:v>74.730457999999999</c:v>
                </c:pt>
                <c:pt idx="48">
                  <c:v>74.797843999999998</c:v>
                </c:pt>
                <c:pt idx="49">
                  <c:v>74.865228999999999</c:v>
                </c:pt>
                <c:pt idx="50">
                  <c:v>74.932614999999998</c:v>
                </c:pt>
                <c:pt idx="51">
                  <c:v>75</c:v>
                </c:pt>
                <c:pt idx="52">
                  <c:v>75.067385000000002</c:v>
                </c:pt>
                <c:pt idx="53">
                  <c:v>75.134771000000001</c:v>
                </c:pt>
                <c:pt idx="54">
                  <c:v>75.202156000000002</c:v>
                </c:pt>
                <c:pt idx="55">
                  <c:v>75.269542000000001</c:v>
                </c:pt>
                <c:pt idx="56">
                  <c:v>75.336927000000003</c:v>
                </c:pt>
                <c:pt idx="57">
                  <c:v>75.404313000000002</c:v>
                </c:pt>
                <c:pt idx="58">
                  <c:v>75.471698000000004</c:v>
                </c:pt>
                <c:pt idx="59">
                  <c:v>75.539084000000003</c:v>
                </c:pt>
                <c:pt idx="60">
                  <c:v>75.606469000000004</c:v>
                </c:pt>
                <c:pt idx="61">
                  <c:v>75.673854000000006</c:v>
                </c:pt>
                <c:pt idx="62">
                  <c:v>75.741240000000005</c:v>
                </c:pt>
                <c:pt idx="63">
                  <c:v>75.808625000000006</c:v>
                </c:pt>
                <c:pt idx="64">
                  <c:v>75.876011000000005</c:v>
                </c:pt>
                <c:pt idx="65">
                  <c:v>75.943396000000007</c:v>
                </c:pt>
                <c:pt idx="66">
                  <c:v>76.010782000000006</c:v>
                </c:pt>
                <c:pt idx="67">
                  <c:v>76.078166999999993</c:v>
                </c:pt>
                <c:pt idx="68">
                  <c:v>76.145553000000007</c:v>
                </c:pt>
                <c:pt idx="69">
                  <c:v>76.212937999999994</c:v>
                </c:pt>
                <c:pt idx="70">
                  <c:v>76.280322999999996</c:v>
                </c:pt>
                <c:pt idx="71">
                  <c:v>76.347708999999995</c:v>
                </c:pt>
                <c:pt idx="72">
                  <c:v>76.415093999999996</c:v>
                </c:pt>
                <c:pt idx="73">
                  <c:v>76.482479999999995</c:v>
                </c:pt>
                <c:pt idx="74">
                  <c:v>76.549864999999997</c:v>
                </c:pt>
                <c:pt idx="75">
                  <c:v>76.617250999999996</c:v>
                </c:pt>
                <c:pt idx="76">
                  <c:v>76.684635999999998</c:v>
                </c:pt>
                <c:pt idx="77">
                  <c:v>76.752021999999997</c:v>
                </c:pt>
                <c:pt idx="78">
                  <c:v>76.819406999999998</c:v>
                </c:pt>
                <c:pt idx="79">
                  <c:v>76.886792</c:v>
                </c:pt>
                <c:pt idx="80">
                  <c:v>76.954177999999999</c:v>
                </c:pt>
                <c:pt idx="81">
                  <c:v>77.021563</c:v>
                </c:pt>
                <c:pt idx="82">
                  <c:v>77.088949</c:v>
                </c:pt>
                <c:pt idx="83">
                  <c:v>77.156334000000001</c:v>
                </c:pt>
                <c:pt idx="84">
                  <c:v>77.22372</c:v>
                </c:pt>
                <c:pt idx="85">
                  <c:v>77.291105000000002</c:v>
                </c:pt>
                <c:pt idx="86">
                  <c:v>77.358491000000001</c:v>
                </c:pt>
                <c:pt idx="87">
                  <c:v>77.425876000000002</c:v>
                </c:pt>
                <c:pt idx="88">
                  <c:v>77.493261000000004</c:v>
                </c:pt>
                <c:pt idx="89">
                  <c:v>77.560647000000003</c:v>
                </c:pt>
                <c:pt idx="90">
                  <c:v>77.628032000000005</c:v>
                </c:pt>
                <c:pt idx="91">
                  <c:v>77.695418000000004</c:v>
                </c:pt>
                <c:pt idx="92">
                  <c:v>77.762803000000005</c:v>
                </c:pt>
                <c:pt idx="93">
                  <c:v>77.830189000000004</c:v>
                </c:pt>
                <c:pt idx="94">
                  <c:v>77.897574000000006</c:v>
                </c:pt>
                <c:pt idx="95">
                  <c:v>77.964960000000005</c:v>
                </c:pt>
                <c:pt idx="96">
                  <c:v>78.032345000000007</c:v>
                </c:pt>
                <c:pt idx="97">
                  <c:v>78.099729999999994</c:v>
                </c:pt>
                <c:pt idx="98">
                  <c:v>78.167115999999993</c:v>
                </c:pt>
                <c:pt idx="99">
                  <c:v>78.234500999999995</c:v>
                </c:pt>
                <c:pt idx="100">
                  <c:v>78.301886999999994</c:v>
                </c:pt>
                <c:pt idx="101">
                  <c:v>78.369271999999995</c:v>
                </c:pt>
                <c:pt idx="102">
                  <c:v>78.436657999999994</c:v>
                </c:pt>
                <c:pt idx="103">
                  <c:v>78.504042999999996</c:v>
                </c:pt>
                <c:pt idx="104">
                  <c:v>78.571428999999995</c:v>
                </c:pt>
                <c:pt idx="105">
                  <c:v>78.638813999999996</c:v>
                </c:pt>
                <c:pt idx="106">
                  <c:v>78.706198999999998</c:v>
                </c:pt>
                <c:pt idx="107">
                  <c:v>78.773584999999997</c:v>
                </c:pt>
                <c:pt idx="108">
                  <c:v>78.840969999999999</c:v>
                </c:pt>
                <c:pt idx="109">
                  <c:v>78.908355999999998</c:v>
                </c:pt>
                <c:pt idx="110">
                  <c:v>78.975740999999999</c:v>
                </c:pt>
                <c:pt idx="111">
                  <c:v>79.043126999999998</c:v>
                </c:pt>
                <c:pt idx="112">
                  <c:v>79.110512</c:v>
                </c:pt>
                <c:pt idx="113">
                  <c:v>79.177897999999999</c:v>
                </c:pt>
                <c:pt idx="114">
                  <c:v>79.245283000000001</c:v>
                </c:pt>
                <c:pt idx="115">
                  <c:v>79.312668000000002</c:v>
                </c:pt>
                <c:pt idx="116">
                  <c:v>79.380054000000001</c:v>
                </c:pt>
                <c:pt idx="117">
                  <c:v>79.447439000000003</c:v>
                </c:pt>
                <c:pt idx="118">
                  <c:v>79.514825000000002</c:v>
                </c:pt>
                <c:pt idx="119">
                  <c:v>79.582210000000003</c:v>
                </c:pt>
                <c:pt idx="120">
                  <c:v>79.649596000000003</c:v>
                </c:pt>
                <c:pt idx="121">
                  <c:v>79.716981000000004</c:v>
                </c:pt>
                <c:pt idx="122">
                  <c:v>79.784367000000003</c:v>
                </c:pt>
                <c:pt idx="123">
                  <c:v>79.851752000000005</c:v>
                </c:pt>
                <c:pt idx="124">
                  <c:v>79.919137000000006</c:v>
                </c:pt>
                <c:pt idx="125">
                  <c:v>79.986523000000005</c:v>
                </c:pt>
                <c:pt idx="126">
                  <c:v>80.053908000000007</c:v>
                </c:pt>
                <c:pt idx="127">
                  <c:v>80.121294000000006</c:v>
                </c:pt>
                <c:pt idx="128">
                  <c:v>80.188678999999993</c:v>
                </c:pt>
                <c:pt idx="129">
                  <c:v>80.256065000000007</c:v>
                </c:pt>
                <c:pt idx="130">
                  <c:v>80.323449999999994</c:v>
                </c:pt>
                <c:pt idx="131">
                  <c:v>80.390835999999993</c:v>
                </c:pt>
                <c:pt idx="132">
                  <c:v>80.458220999999995</c:v>
                </c:pt>
                <c:pt idx="133">
                  <c:v>80.525605999999996</c:v>
                </c:pt>
                <c:pt idx="134">
                  <c:v>80.592991999999995</c:v>
                </c:pt>
                <c:pt idx="135">
                  <c:v>80.660376999999997</c:v>
                </c:pt>
                <c:pt idx="136">
                  <c:v>80.727762999999996</c:v>
                </c:pt>
                <c:pt idx="137">
                  <c:v>80.795147999999998</c:v>
                </c:pt>
                <c:pt idx="138">
                  <c:v>80.862533999999997</c:v>
                </c:pt>
                <c:pt idx="139">
                  <c:v>80.929918999999998</c:v>
                </c:pt>
                <c:pt idx="140">
                  <c:v>80.997304999999997</c:v>
                </c:pt>
                <c:pt idx="141">
                  <c:v>81.064689999999999</c:v>
                </c:pt>
                <c:pt idx="142">
                  <c:v>81.132075</c:v>
                </c:pt>
                <c:pt idx="143">
                  <c:v>81.199460999999999</c:v>
                </c:pt>
                <c:pt idx="144">
                  <c:v>81.266846000000001</c:v>
                </c:pt>
                <c:pt idx="145">
                  <c:v>81.334232</c:v>
                </c:pt>
                <c:pt idx="146">
                  <c:v>81.401617000000002</c:v>
                </c:pt>
                <c:pt idx="147">
                  <c:v>81.469003000000001</c:v>
                </c:pt>
                <c:pt idx="148">
                  <c:v>81.536388000000002</c:v>
                </c:pt>
                <c:pt idx="149">
                  <c:v>81.603774000000001</c:v>
                </c:pt>
                <c:pt idx="150">
                  <c:v>81.671159000000003</c:v>
                </c:pt>
                <c:pt idx="151">
                  <c:v>81.738544000000005</c:v>
                </c:pt>
                <c:pt idx="152">
                  <c:v>81.805930000000004</c:v>
                </c:pt>
                <c:pt idx="153">
                  <c:v>81.873315000000005</c:v>
                </c:pt>
                <c:pt idx="154">
                  <c:v>81.940701000000004</c:v>
                </c:pt>
                <c:pt idx="155">
                  <c:v>82.008086000000006</c:v>
                </c:pt>
                <c:pt idx="156">
                  <c:v>82.075472000000005</c:v>
                </c:pt>
                <c:pt idx="157">
                  <c:v>82.142857000000006</c:v>
                </c:pt>
                <c:pt idx="158">
                  <c:v>82.210243000000006</c:v>
                </c:pt>
                <c:pt idx="159">
                  <c:v>82.277628000000007</c:v>
                </c:pt>
                <c:pt idx="160">
                  <c:v>82.345012999999994</c:v>
                </c:pt>
                <c:pt idx="161">
                  <c:v>82.412398999999994</c:v>
                </c:pt>
                <c:pt idx="162">
                  <c:v>82.479783999999995</c:v>
                </c:pt>
                <c:pt idx="163">
                  <c:v>82.547169999999994</c:v>
                </c:pt>
                <c:pt idx="164">
                  <c:v>82.614554999999996</c:v>
                </c:pt>
                <c:pt idx="165">
                  <c:v>82.681940999999995</c:v>
                </c:pt>
                <c:pt idx="166">
                  <c:v>82.749325999999996</c:v>
                </c:pt>
                <c:pt idx="167">
                  <c:v>82.816711999999995</c:v>
                </c:pt>
                <c:pt idx="168">
                  <c:v>82.884096999999997</c:v>
                </c:pt>
                <c:pt idx="169">
                  <c:v>82.951481999999999</c:v>
                </c:pt>
                <c:pt idx="170">
                  <c:v>83.018867999999998</c:v>
                </c:pt>
                <c:pt idx="171">
                  <c:v>83.086252999999999</c:v>
                </c:pt>
                <c:pt idx="172">
                  <c:v>83.153638999999998</c:v>
                </c:pt>
                <c:pt idx="173">
                  <c:v>83.221024</c:v>
                </c:pt>
                <c:pt idx="174">
                  <c:v>83.288409999999999</c:v>
                </c:pt>
                <c:pt idx="175">
                  <c:v>83.355795000000001</c:v>
                </c:pt>
                <c:pt idx="176">
                  <c:v>83.423181</c:v>
                </c:pt>
                <c:pt idx="177">
                  <c:v>83.490566000000001</c:v>
                </c:pt>
                <c:pt idx="178">
                  <c:v>83.557951000000003</c:v>
                </c:pt>
                <c:pt idx="179">
                  <c:v>83.625337000000002</c:v>
                </c:pt>
                <c:pt idx="180">
                  <c:v>83.692722000000003</c:v>
                </c:pt>
                <c:pt idx="181">
                  <c:v>83.760108000000002</c:v>
                </c:pt>
                <c:pt idx="182">
                  <c:v>83.827493000000004</c:v>
                </c:pt>
                <c:pt idx="183">
                  <c:v>83.894879000000003</c:v>
                </c:pt>
                <c:pt idx="184">
                  <c:v>83.962264000000005</c:v>
                </c:pt>
                <c:pt idx="185">
                  <c:v>84.029650000000004</c:v>
                </c:pt>
                <c:pt idx="186">
                  <c:v>84.097035000000005</c:v>
                </c:pt>
                <c:pt idx="187">
                  <c:v>84.164420000000007</c:v>
                </c:pt>
                <c:pt idx="188">
                  <c:v>84.231806000000006</c:v>
                </c:pt>
                <c:pt idx="189">
                  <c:v>84.299190999999993</c:v>
                </c:pt>
                <c:pt idx="190">
                  <c:v>84.366577000000007</c:v>
                </c:pt>
                <c:pt idx="191">
                  <c:v>84.433961999999994</c:v>
                </c:pt>
                <c:pt idx="192">
                  <c:v>84.501347999999993</c:v>
                </c:pt>
                <c:pt idx="193">
                  <c:v>84.568732999999995</c:v>
                </c:pt>
                <c:pt idx="194">
                  <c:v>84.636118999999994</c:v>
                </c:pt>
                <c:pt idx="195">
                  <c:v>84.703503999999995</c:v>
                </c:pt>
                <c:pt idx="196">
                  <c:v>84.770888999999997</c:v>
                </c:pt>
                <c:pt idx="197">
                  <c:v>84.838274999999996</c:v>
                </c:pt>
                <c:pt idx="198">
                  <c:v>84.905659999999997</c:v>
                </c:pt>
                <c:pt idx="199">
                  <c:v>84.973045999999997</c:v>
                </c:pt>
                <c:pt idx="200">
                  <c:v>85.040430999999998</c:v>
                </c:pt>
                <c:pt idx="201">
                  <c:v>85.107816999999997</c:v>
                </c:pt>
                <c:pt idx="202">
                  <c:v>85.175201999999999</c:v>
                </c:pt>
                <c:pt idx="203">
                  <c:v>85.242587999999998</c:v>
                </c:pt>
                <c:pt idx="204">
                  <c:v>85.309972999999999</c:v>
                </c:pt>
                <c:pt idx="205">
                  <c:v>85.377358000000001</c:v>
                </c:pt>
                <c:pt idx="206">
                  <c:v>85.444744</c:v>
                </c:pt>
                <c:pt idx="207">
                  <c:v>85.512129000000002</c:v>
                </c:pt>
                <c:pt idx="208">
                  <c:v>85.579515000000001</c:v>
                </c:pt>
                <c:pt idx="209">
                  <c:v>85.646900000000002</c:v>
                </c:pt>
                <c:pt idx="210">
                  <c:v>85.714286000000001</c:v>
                </c:pt>
                <c:pt idx="211">
                  <c:v>85.781671000000003</c:v>
                </c:pt>
                <c:pt idx="212">
                  <c:v>85.849057000000002</c:v>
                </c:pt>
                <c:pt idx="213">
                  <c:v>85.916442000000004</c:v>
                </c:pt>
                <c:pt idx="214">
                  <c:v>85.983827000000005</c:v>
                </c:pt>
                <c:pt idx="215">
                  <c:v>86.051213000000004</c:v>
                </c:pt>
                <c:pt idx="216">
                  <c:v>86.118598000000006</c:v>
                </c:pt>
                <c:pt idx="217">
                  <c:v>86.185984000000005</c:v>
                </c:pt>
                <c:pt idx="218">
                  <c:v>86.253369000000006</c:v>
                </c:pt>
                <c:pt idx="219">
                  <c:v>86.320755000000005</c:v>
                </c:pt>
                <c:pt idx="220">
                  <c:v>86.388140000000007</c:v>
                </c:pt>
                <c:pt idx="221">
                  <c:v>86.455526000000006</c:v>
                </c:pt>
                <c:pt idx="222">
                  <c:v>86.522910999999993</c:v>
                </c:pt>
                <c:pt idx="223">
                  <c:v>86.590295999999995</c:v>
                </c:pt>
                <c:pt idx="224">
                  <c:v>86.657681999999994</c:v>
                </c:pt>
                <c:pt idx="225">
                  <c:v>86.725066999999996</c:v>
                </c:pt>
                <c:pt idx="226">
                  <c:v>86.792452999999995</c:v>
                </c:pt>
                <c:pt idx="227">
                  <c:v>86.859837999999996</c:v>
                </c:pt>
                <c:pt idx="228">
                  <c:v>86.927223999999995</c:v>
                </c:pt>
                <c:pt idx="229">
                  <c:v>86.994608999999997</c:v>
                </c:pt>
                <c:pt idx="230">
                  <c:v>87.061994999999996</c:v>
                </c:pt>
                <c:pt idx="231">
                  <c:v>87.129379999999998</c:v>
                </c:pt>
                <c:pt idx="232">
                  <c:v>87.196764999999999</c:v>
                </c:pt>
                <c:pt idx="233">
                  <c:v>87.264150999999998</c:v>
                </c:pt>
                <c:pt idx="234">
                  <c:v>87.331536</c:v>
                </c:pt>
                <c:pt idx="235">
                  <c:v>87.398921999999999</c:v>
                </c:pt>
                <c:pt idx="236">
                  <c:v>87.466307</c:v>
                </c:pt>
                <c:pt idx="237">
                  <c:v>87.533693</c:v>
                </c:pt>
                <c:pt idx="238">
                  <c:v>87.601078000000001</c:v>
                </c:pt>
                <c:pt idx="239">
                  <c:v>87.668464</c:v>
                </c:pt>
                <c:pt idx="240">
                  <c:v>87.735849000000002</c:v>
                </c:pt>
                <c:pt idx="241">
                  <c:v>87.803235000000001</c:v>
                </c:pt>
                <c:pt idx="242">
                  <c:v>87.870620000000002</c:v>
                </c:pt>
                <c:pt idx="243">
                  <c:v>87.938005000000004</c:v>
                </c:pt>
                <c:pt idx="244">
                  <c:v>88.005391000000003</c:v>
                </c:pt>
                <c:pt idx="245">
                  <c:v>88.072776000000005</c:v>
                </c:pt>
                <c:pt idx="246">
                  <c:v>88.140162000000004</c:v>
                </c:pt>
                <c:pt idx="247">
                  <c:v>88.207547000000005</c:v>
                </c:pt>
                <c:pt idx="248">
                  <c:v>88.274933000000004</c:v>
                </c:pt>
                <c:pt idx="249">
                  <c:v>88.342318000000006</c:v>
                </c:pt>
                <c:pt idx="250">
                  <c:v>88.409704000000005</c:v>
                </c:pt>
                <c:pt idx="251">
                  <c:v>88.477089000000007</c:v>
                </c:pt>
                <c:pt idx="252">
                  <c:v>88.544473999999994</c:v>
                </c:pt>
                <c:pt idx="253">
                  <c:v>88.611859999999993</c:v>
                </c:pt>
                <c:pt idx="254">
                  <c:v>88.679244999999995</c:v>
                </c:pt>
                <c:pt idx="255">
                  <c:v>88.746630999999994</c:v>
                </c:pt>
                <c:pt idx="256">
                  <c:v>88.814015999999995</c:v>
                </c:pt>
                <c:pt idx="257">
                  <c:v>88.881401999999994</c:v>
                </c:pt>
                <c:pt idx="258">
                  <c:v>88.948786999999996</c:v>
                </c:pt>
                <c:pt idx="259">
                  <c:v>89.016172999999995</c:v>
                </c:pt>
                <c:pt idx="260">
                  <c:v>89.083557999999996</c:v>
                </c:pt>
                <c:pt idx="261">
                  <c:v>89.150942999999998</c:v>
                </c:pt>
                <c:pt idx="262">
                  <c:v>89.218328999999997</c:v>
                </c:pt>
                <c:pt idx="263">
                  <c:v>89.285713999999999</c:v>
                </c:pt>
                <c:pt idx="264">
                  <c:v>89.353099999999998</c:v>
                </c:pt>
                <c:pt idx="265">
                  <c:v>89.420484999999999</c:v>
                </c:pt>
                <c:pt idx="266">
                  <c:v>89.487870999999998</c:v>
                </c:pt>
                <c:pt idx="267">
                  <c:v>89.555256</c:v>
                </c:pt>
                <c:pt idx="268">
                  <c:v>89.622641999999999</c:v>
                </c:pt>
                <c:pt idx="269">
                  <c:v>89.690027000000001</c:v>
                </c:pt>
                <c:pt idx="270">
                  <c:v>89.757412000000002</c:v>
                </c:pt>
                <c:pt idx="271">
                  <c:v>89.824798000000001</c:v>
                </c:pt>
                <c:pt idx="272">
                  <c:v>89.892183000000003</c:v>
                </c:pt>
                <c:pt idx="273">
                  <c:v>89.959569000000002</c:v>
                </c:pt>
                <c:pt idx="274">
                  <c:v>90.026954000000003</c:v>
                </c:pt>
                <c:pt idx="275">
                  <c:v>90.094340000000003</c:v>
                </c:pt>
                <c:pt idx="276">
                  <c:v>90.161725000000004</c:v>
                </c:pt>
                <c:pt idx="277">
                  <c:v>90.229111000000003</c:v>
                </c:pt>
                <c:pt idx="278">
                  <c:v>90.296496000000005</c:v>
                </c:pt>
                <c:pt idx="279">
                  <c:v>90.363881000000006</c:v>
                </c:pt>
                <c:pt idx="280">
                  <c:v>90.431267000000005</c:v>
                </c:pt>
                <c:pt idx="281">
                  <c:v>90.498652000000007</c:v>
                </c:pt>
                <c:pt idx="282">
                  <c:v>90.566038000000006</c:v>
                </c:pt>
                <c:pt idx="283">
                  <c:v>90.633422999999993</c:v>
                </c:pt>
                <c:pt idx="284">
                  <c:v>90.700809000000007</c:v>
                </c:pt>
                <c:pt idx="285">
                  <c:v>90.768193999999994</c:v>
                </c:pt>
                <c:pt idx="286">
                  <c:v>90.835579999999993</c:v>
                </c:pt>
                <c:pt idx="287">
                  <c:v>90.902964999999995</c:v>
                </c:pt>
                <c:pt idx="288">
                  <c:v>90.970349999999996</c:v>
                </c:pt>
                <c:pt idx="289">
                  <c:v>91.037735999999995</c:v>
                </c:pt>
                <c:pt idx="290">
                  <c:v>91.105120999999997</c:v>
                </c:pt>
                <c:pt idx="291">
                  <c:v>91.172506999999996</c:v>
                </c:pt>
                <c:pt idx="292">
                  <c:v>91.239891999999998</c:v>
                </c:pt>
                <c:pt idx="293">
                  <c:v>91.307277999999997</c:v>
                </c:pt>
                <c:pt idx="294">
                  <c:v>91.374662999999998</c:v>
                </c:pt>
                <c:pt idx="295">
                  <c:v>91.442048999999997</c:v>
                </c:pt>
                <c:pt idx="296">
                  <c:v>91.509433999999999</c:v>
                </c:pt>
                <c:pt idx="297">
                  <c:v>91.576819</c:v>
                </c:pt>
                <c:pt idx="298">
                  <c:v>91.644204999999999</c:v>
                </c:pt>
                <c:pt idx="299">
                  <c:v>91.711590000000001</c:v>
                </c:pt>
                <c:pt idx="300">
                  <c:v>91.778976</c:v>
                </c:pt>
                <c:pt idx="301">
                  <c:v>91.846361000000002</c:v>
                </c:pt>
                <c:pt idx="302">
                  <c:v>91.913747000000001</c:v>
                </c:pt>
                <c:pt idx="303">
                  <c:v>91.981132000000002</c:v>
                </c:pt>
                <c:pt idx="304">
                  <c:v>92.048518000000001</c:v>
                </c:pt>
                <c:pt idx="305">
                  <c:v>92.115903000000003</c:v>
                </c:pt>
                <c:pt idx="306">
                  <c:v>92.183288000000005</c:v>
                </c:pt>
                <c:pt idx="307">
                  <c:v>92.250674000000004</c:v>
                </c:pt>
                <c:pt idx="308">
                  <c:v>92.318059000000005</c:v>
                </c:pt>
                <c:pt idx="309">
                  <c:v>92.385445000000004</c:v>
                </c:pt>
                <c:pt idx="310">
                  <c:v>92.452830000000006</c:v>
                </c:pt>
                <c:pt idx="311">
                  <c:v>92.520216000000005</c:v>
                </c:pt>
                <c:pt idx="312">
                  <c:v>92.587601000000006</c:v>
                </c:pt>
                <c:pt idx="313">
                  <c:v>92.654987000000006</c:v>
                </c:pt>
                <c:pt idx="314">
                  <c:v>92.722371999999993</c:v>
                </c:pt>
                <c:pt idx="315">
                  <c:v>92.789756999999994</c:v>
                </c:pt>
                <c:pt idx="316">
                  <c:v>92.857142999999994</c:v>
                </c:pt>
                <c:pt idx="317">
                  <c:v>92.924527999999995</c:v>
                </c:pt>
                <c:pt idx="318">
                  <c:v>92.991913999999994</c:v>
                </c:pt>
                <c:pt idx="319">
                  <c:v>93.059298999999996</c:v>
                </c:pt>
                <c:pt idx="320">
                  <c:v>93.126684999999995</c:v>
                </c:pt>
                <c:pt idx="321">
                  <c:v>93.194069999999996</c:v>
                </c:pt>
              </c:numCache>
            </c:numRef>
          </c:yVal>
          <c:smooth val="1"/>
        </c:ser>
        <c:ser>
          <c:idx val="1"/>
          <c:order val="1"/>
          <c:tx>
            <c:v>Old Rank 1 Moved To</c:v>
          </c:tx>
          <c:spPr>
            <a:ln w="76200"/>
          </c:spPr>
          <c:marker>
            <c:symbol val="none"/>
          </c:marker>
          <c:xVal>
            <c:numRef>
              <c:f>Sheet6!$A$1:$A$864</c:f>
              <c:numCache>
                <c:formatCode>General</c:formatCode>
                <c:ptCount val="864"/>
                <c:pt idx="0">
                  <c:v>2</c:v>
                </c:pt>
                <c:pt idx="1">
                  <c:v>2</c:v>
                </c:pt>
                <c:pt idx="2">
                  <c:v>2</c:v>
                </c:pt>
                <c:pt idx="3">
                  <c:v>2</c:v>
                </c:pt>
                <c:pt idx="4">
                  <c:v>3</c:v>
                </c:pt>
                <c:pt idx="5">
                  <c:v>3</c:v>
                </c:pt>
                <c:pt idx="6">
                  <c:v>3</c:v>
                </c:pt>
                <c:pt idx="7">
                  <c:v>3</c:v>
                </c:pt>
                <c:pt idx="8">
                  <c:v>3</c:v>
                </c:pt>
                <c:pt idx="9">
                  <c:v>3</c:v>
                </c:pt>
                <c:pt idx="10">
                  <c:v>4</c:v>
                </c:pt>
                <c:pt idx="11">
                  <c:v>4</c:v>
                </c:pt>
                <c:pt idx="12">
                  <c:v>4</c:v>
                </c:pt>
                <c:pt idx="13">
                  <c:v>4</c:v>
                </c:pt>
                <c:pt idx="14">
                  <c:v>4</c:v>
                </c:pt>
                <c:pt idx="15">
                  <c:v>4</c:v>
                </c:pt>
                <c:pt idx="16">
                  <c:v>4</c:v>
                </c:pt>
                <c:pt idx="17">
                  <c:v>4</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6</c:v>
                </c:pt>
                <c:pt idx="84">
                  <c:v>6</c:v>
                </c:pt>
                <c:pt idx="85">
                  <c:v>6</c:v>
                </c:pt>
                <c:pt idx="86">
                  <c:v>6</c:v>
                </c:pt>
                <c:pt idx="87">
                  <c:v>6</c:v>
                </c:pt>
                <c:pt idx="88">
                  <c:v>6</c:v>
                </c:pt>
                <c:pt idx="89">
                  <c:v>6</c:v>
                </c:pt>
                <c:pt idx="90">
                  <c:v>6</c:v>
                </c:pt>
                <c:pt idx="91">
                  <c:v>6</c:v>
                </c:pt>
                <c:pt idx="92">
                  <c:v>6</c:v>
                </c:pt>
                <c:pt idx="93">
                  <c:v>6</c:v>
                </c:pt>
                <c:pt idx="94">
                  <c:v>6</c:v>
                </c:pt>
                <c:pt idx="95">
                  <c:v>6</c:v>
                </c:pt>
                <c:pt idx="96">
                  <c:v>6</c:v>
                </c:pt>
                <c:pt idx="97">
                  <c:v>6</c:v>
                </c:pt>
                <c:pt idx="98">
                  <c:v>6</c:v>
                </c:pt>
                <c:pt idx="99">
                  <c:v>6</c:v>
                </c:pt>
                <c:pt idx="100">
                  <c:v>6</c:v>
                </c:pt>
                <c:pt idx="101">
                  <c:v>6</c:v>
                </c:pt>
                <c:pt idx="102">
                  <c:v>6</c:v>
                </c:pt>
                <c:pt idx="103">
                  <c:v>6</c:v>
                </c:pt>
                <c:pt idx="104">
                  <c:v>6</c:v>
                </c:pt>
                <c:pt idx="105">
                  <c:v>6</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9</c:v>
                </c:pt>
                <c:pt idx="151">
                  <c:v>9</c:v>
                </c:pt>
                <c:pt idx="152">
                  <c:v>10</c:v>
                </c:pt>
                <c:pt idx="153">
                  <c:v>10</c:v>
                </c:pt>
                <c:pt idx="154">
                  <c:v>10</c:v>
                </c:pt>
                <c:pt idx="155">
                  <c:v>10</c:v>
                </c:pt>
                <c:pt idx="156">
                  <c:v>10</c:v>
                </c:pt>
                <c:pt idx="157">
                  <c:v>10</c:v>
                </c:pt>
                <c:pt idx="158">
                  <c:v>11</c:v>
                </c:pt>
                <c:pt idx="159">
                  <c:v>11</c:v>
                </c:pt>
                <c:pt idx="160">
                  <c:v>1000</c:v>
                </c:pt>
                <c:pt idx="161">
                  <c:v>1000</c:v>
                </c:pt>
                <c:pt idx="162">
                  <c:v>1000</c:v>
                </c:pt>
                <c:pt idx="163">
                  <c:v>1000</c:v>
                </c:pt>
                <c:pt idx="164">
                  <c:v>1000</c:v>
                </c:pt>
                <c:pt idx="165">
                  <c:v>1000</c:v>
                </c:pt>
                <c:pt idx="166">
                  <c:v>1000</c:v>
                </c:pt>
                <c:pt idx="167">
                  <c:v>1000</c:v>
                </c:pt>
                <c:pt idx="168">
                  <c:v>1000</c:v>
                </c:pt>
                <c:pt idx="169">
                  <c:v>1000</c:v>
                </c:pt>
                <c:pt idx="170">
                  <c:v>1000</c:v>
                </c:pt>
                <c:pt idx="171">
                  <c:v>1000</c:v>
                </c:pt>
                <c:pt idx="172">
                  <c:v>1000</c:v>
                </c:pt>
                <c:pt idx="173">
                  <c:v>1000</c:v>
                </c:pt>
                <c:pt idx="174">
                  <c:v>1000</c:v>
                </c:pt>
                <c:pt idx="175">
                  <c:v>1000</c:v>
                </c:pt>
                <c:pt idx="176">
                  <c:v>1000</c:v>
                </c:pt>
                <c:pt idx="177">
                  <c:v>1000</c:v>
                </c:pt>
                <c:pt idx="178">
                  <c:v>1000</c:v>
                </c:pt>
                <c:pt idx="179">
                  <c:v>1000</c:v>
                </c:pt>
                <c:pt idx="180">
                  <c:v>1000</c:v>
                </c:pt>
                <c:pt idx="181">
                  <c:v>1000</c:v>
                </c:pt>
                <c:pt idx="182">
                  <c:v>1000</c:v>
                </c:pt>
                <c:pt idx="183">
                  <c:v>1000</c:v>
                </c:pt>
                <c:pt idx="184">
                  <c:v>1000</c:v>
                </c:pt>
                <c:pt idx="185">
                  <c:v>1000</c:v>
                </c:pt>
                <c:pt idx="186">
                  <c:v>1000</c:v>
                </c:pt>
                <c:pt idx="187">
                  <c:v>1000</c:v>
                </c:pt>
                <c:pt idx="188">
                  <c:v>1000</c:v>
                </c:pt>
                <c:pt idx="189">
                  <c:v>1000</c:v>
                </c:pt>
                <c:pt idx="190">
                  <c:v>1000</c:v>
                </c:pt>
                <c:pt idx="191">
                  <c:v>1000</c:v>
                </c:pt>
                <c:pt idx="192">
                  <c:v>1000</c:v>
                </c:pt>
                <c:pt idx="193">
                  <c:v>1000</c:v>
                </c:pt>
                <c:pt idx="194">
                  <c:v>1000</c:v>
                </c:pt>
                <c:pt idx="195">
                  <c:v>1000</c:v>
                </c:pt>
                <c:pt idx="196">
                  <c:v>1000</c:v>
                </c:pt>
                <c:pt idx="197">
                  <c:v>1000</c:v>
                </c:pt>
                <c:pt idx="198">
                  <c:v>1000</c:v>
                </c:pt>
                <c:pt idx="199">
                  <c:v>1000</c:v>
                </c:pt>
                <c:pt idx="200">
                  <c:v>1000</c:v>
                </c:pt>
                <c:pt idx="201">
                  <c:v>1000</c:v>
                </c:pt>
                <c:pt idx="202">
                  <c:v>1000</c:v>
                </c:pt>
                <c:pt idx="203">
                  <c:v>1000</c:v>
                </c:pt>
                <c:pt idx="204">
                  <c:v>1000</c:v>
                </c:pt>
                <c:pt idx="205">
                  <c:v>1000</c:v>
                </c:pt>
                <c:pt idx="206">
                  <c:v>1000</c:v>
                </c:pt>
                <c:pt idx="207">
                  <c:v>1000</c:v>
                </c:pt>
                <c:pt idx="208">
                  <c:v>1000</c:v>
                </c:pt>
                <c:pt idx="209">
                  <c:v>1000</c:v>
                </c:pt>
                <c:pt idx="210">
                  <c:v>1000</c:v>
                </c:pt>
                <c:pt idx="211">
                  <c:v>1000</c:v>
                </c:pt>
                <c:pt idx="212">
                  <c:v>1000</c:v>
                </c:pt>
                <c:pt idx="213">
                  <c:v>1000</c:v>
                </c:pt>
                <c:pt idx="214">
                  <c:v>1000</c:v>
                </c:pt>
                <c:pt idx="215">
                  <c:v>1000</c:v>
                </c:pt>
                <c:pt idx="216">
                  <c:v>1000</c:v>
                </c:pt>
                <c:pt idx="217">
                  <c:v>1000</c:v>
                </c:pt>
                <c:pt idx="218">
                  <c:v>1000</c:v>
                </c:pt>
                <c:pt idx="219">
                  <c:v>1000</c:v>
                </c:pt>
                <c:pt idx="220">
                  <c:v>1000</c:v>
                </c:pt>
                <c:pt idx="221">
                  <c:v>1000</c:v>
                </c:pt>
                <c:pt idx="222">
                  <c:v>1000</c:v>
                </c:pt>
                <c:pt idx="223">
                  <c:v>1000</c:v>
                </c:pt>
                <c:pt idx="224">
                  <c:v>1000</c:v>
                </c:pt>
                <c:pt idx="225">
                  <c:v>1000</c:v>
                </c:pt>
                <c:pt idx="226">
                  <c:v>1000</c:v>
                </c:pt>
                <c:pt idx="227">
                  <c:v>1000</c:v>
                </c:pt>
                <c:pt idx="228">
                  <c:v>1000</c:v>
                </c:pt>
                <c:pt idx="229">
                  <c:v>1000</c:v>
                </c:pt>
                <c:pt idx="230">
                  <c:v>1000</c:v>
                </c:pt>
                <c:pt idx="231">
                  <c:v>1000</c:v>
                </c:pt>
                <c:pt idx="232">
                  <c:v>1000</c:v>
                </c:pt>
                <c:pt idx="233">
                  <c:v>1000</c:v>
                </c:pt>
                <c:pt idx="234">
                  <c:v>1000</c:v>
                </c:pt>
                <c:pt idx="235">
                  <c:v>1000</c:v>
                </c:pt>
                <c:pt idx="236">
                  <c:v>1000</c:v>
                </c:pt>
                <c:pt idx="237">
                  <c:v>1000</c:v>
                </c:pt>
                <c:pt idx="238">
                  <c:v>1000</c:v>
                </c:pt>
                <c:pt idx="239">
                  <c:v>1000</c:v>
                </c:pt>
                <c:pt idx="240">
                  <c:v>1000</c:v>
                </c:pt>
                <c:pt idx="241">
                  <c:v>1000</c:v>
                </c:pt>
                <c:pt idx="242">
                  <c:v>1000</c:v>
                </c:pt>
                <c:pt idx="243">
                  <c:v>1000</c:v>
                </c:pt>
                <c:pt idx="244">
                  <c:v>1000</c:v>
                </c:pt>
                <c:pt idx="245">
                  <c:v>1000</c:v>
                </c:pt>
                <c:pt idx="246">
                  <c:v>1000</c:v>
                </c:pt>
                <c:pt idx="247">
                  <c:v>1000</c:v>
                </c:pt>
                <c:pt idx="248">
                  <c:v>1000</c:v>
                </c:pt>
                <c:pt idx="249">
                  <c:v>1000</c:v>
                </c:pt>
                <c:pt idx="250">
                  <c:v>1000</c:v>
                </c:pt>
                <c:pt idx="251">
                  <c:v>1000</c:v>
                </c:pt>
                <c:pt idx="252">
                  <c:v>1000</c:v>
                </c:pt>
                <c:pt idx="253">
                  <c:v>1000</c:v>
                </c:pt>
                <c:pt idx="254">
                  <c:v>1000</c:v>
                </c:pt>
                <c:pt idx="255">
                  <c:v>1000</c:v>
                </c:pt>
                <c:pt idx="256">
                  <c:v>1000</c:v>
                </c:pt>
                <c:pt idx="257">
                  <c:v>1000</c:v>
                </c:pt>
                <c:pt idx="258">
                  <c:v>1000</c:v>
                </c:pt>
                <c:pt idx="259">
                  <c:v>1000</c:v>
                </c:pt>
                <c:pt idx="260">
                  <c:v>1000</c:v>
                </c:pt>
                <c:pt idx="261">
                  <c:v>1000</c:v>
                </c:pt>
                <c:pt idx="262">
                  <c:v>1000</c:v>
                </c:pt>
                <c:pt idx="263">
                  <c:v>1000</c:v>
                </c:pt>
                <c:pt idx="264">
                  <c:v>1000</c:v>
                </c:pt>
                <c:pt idx="265">
                  <c:v>1000</c:v>
                </c:pt>
                <c:pt idx="266">
                  <c:v>1000</c:v>
                </c:pt>
                <c:pt idx="267">
                  <c:v>1000</c:v>
                </c:pt>
                <c:pt idx="268">
                  <c:v>1000</c:v>
                </c:pt>
                <c:pt idx="269">
                  <c:v>1000</c:v>
                </c:pt>
                <c:pt idx="270">
                  <c:v>1000</c:v>
                </c:pt>
                <c:pt idx="271">
                  <c:v>1000</c:v>
                </c:pt>
                <c:pt idx="272">
                  <c:v>1000</c:v>
                </c:pt>
                <c:pt idx="273">
                  <c:v>1000</c:v>
                </c:pt>
                <c:pt idx="274">
                  <c:v>1000</c:v>
                </c:pt>
                <c:pt idx="275">
                  <c:v>1000</c:v>
                </c:pt>
                <c:pt idx="276">
                  <c:v>1000</c:v>
                </c:pt>
                <c:pt idx="277">
                  <c:v>1000</c:v>
                </c:pt>
                <c:pt idx="278">
                  <c:v>1000</c:v>
                </c:pt>
                <c:pt idx="279">
                  <c:v>1000</c:v>
                </c:pt>
                <c:pt idx="280">
                  <c:v>1000</c:v>
                </c:pt>
                <c:pt idx="281">
                  <c:v>1000</c:v>
                </c:pt>
                <c:pt idx="282">
                  <c:v>1000</c:v>
                </c:pt>
                <c:pt idx="283">
                  <c:v>1000</c:v>
                </c:pt>
                <c:pt idx="284">
                  <c:v>1000</c:v>
                </c:pt>
                <c:pt idx="285">
                  <c:v>1000</c:v>
                </c:pt>
                <c:pt idx="286">
                  <c:v>1000</c:v>
                </c:pt>
                <c:pt idx="287">
                  <c:v>1000</c:v>
                </c:pt>
                <c:pt idx="288">
                  <c:v>1000</c:v>
                </c:pt>
                <c:pt idx="289">
                  <c:v>1000</c:v>
                </c:pt>
                <c:pt idx="290">
                  <c:v>1000</c:v>
                </c:pt>
                <c:pt idx="291">
                  <c:v>1000</c:v>
                </c:pt>
                <c:pt idx="292">
                  <c:v>1000</c:v>
                </c:pt>
                <c:pt idx="293">
                  <c:v>1000</c:v>
                </c:pt>
                <c:pt idx="294">
                  <c:v>1000</c:v>
                </c:pt>
                <c:pt idx="295">
                  <c:v>1000</c:v>
                </c:pt>
                <c:pt idx="296">
                  <c:v>1000</c:v>
                </c:pt>
                <c:pt idx="297">
                  <c:v>1000</c:v>
                </c:pt>
                <c:pt idx="298">
                  <c:v>1000</c:v>
                </c:pt>
                <c:pt idx="299">
                  <c:v>1000</c:v>
                </c:pt>
                <c:pt idx="300">
                  <c:v>1000</c:v>
                </c:pt>
                <c:pt idx="301">
                  <c:v>1000</c:v>
                </c:pt>
                <c:pt idx="302">
                  <c:v>1000</c:v>
                </c:pt>
                <c:pt idx="303">
                  <c:v>1000</c:v>
                </c:pt>
                <c:pt idx="304">
                  <c:v>1000</c:v>
                </c:pt>
                <c:pt idx="305">
                  <c:v>1000</c:v>
                </c:pt>
                <c:pt idx="306">
                  <c:v>1000</c:v>
                </c:pt>
                <c:pt idx="307">
                  <c:v>1000</c:v>
                </c:pt>
                <c:pt idx="308">
                  <c:v>1000</c:v>
                </c:pt>
                <c:pt idx="309">
                  <c:v>1000</c:v>
                </c:pt>
                <c:pt idx="310">
                  <c:v>1000</c:v>
                </c:pt>
                <c:pt idx="311">
                  <c:v>1000</c:v>
                </c:pt>
                <c:pt idx="312">
                  <c:v>1000</c:v>
                </c:pt>
                <c:pt idx="313">
                  <c:v>1000</c:v>
                </c:pt>
                <c:pt idx="314">
                  <c:v>1000</c:v>
                </c:pt>
                <c:pt idx="315">
                  <c:v>1000</c:v>
                </c:pt>
                <c:pt idx="316">
                  <c:v>1000</c:v>
                </c:pt>
                <c:pt idx="317">
                  <c:v>1000</c:v>
                </c:pt>
                <c:pt idx="318">
                  <c:v>1000</c:v>
                </c:pt>
                <c:pt idx="319">
                  <c:v>1000</c:v>
                </c:pt>
                <c:pt idx="320">
                  <c:v>1000</c:v>
                </c:pt>
                <c:pt idx="321">
                  <c:v>1000</c:v>
                </c:pt>
              </c:numCache>
            </c:numRef>
          </c:xVal>
          <c:yVal>
            <c:numRef>
              <c:f>Sheet6!$C$1:$C$864</c:f>
              <c:numCache>
                <c:formatCode>General</c:formatCode>
                <c:ptCount val="864"/>
                <c:pt idx="0">
                  <c:v>0</c:v>
                </c:pt>
                <c:pt idx="1">
                  <c:v>6.7385E-2</c:v>
                </c:pt>
                <c:pt idx="2">
                  <c:v>58.221024</c:v>
                </c:pt>
                <c:pt idx="3">
                  <c:v>58.288409999999999</c:v>
                </c:pt>
                <c:pt idx="4">
                  <c:v>58.355795000000001</c:v>
                </c:pt>
                <c:pt idx="5">
                  <c:v>58.423181</c:v>
                </c:pt>
                <c:pt idx="6">
                  <c:v>66.913747000000001</c:v>
                </c:pt>
                <c:pt idx="7">
                  <c:v>66.981132000000002</c:v>
                </c:pt>
                <c:pt idx="8">
                  <c:v>67.048518000000001</c:v>
                </c:pt>
                <c:pt idx="9">
                  <c:v>67.115903000000003</c:v>
                </c:pt>
                <c:pt idx="10">
                  <c:v>67.183288000000005</c:v>
                </c:pt>
                <c:pt idx="11">
                  <c:v>67.250674000000004</c:v>
                </c:pt>
                <c:pt idx="12">
                  <c:v>67.318059000000005</c:v>
                </c:pt>
                <c:pt idx="13">
                  <c:v>70.283018999999996</c:v>
                </c:pt>
                <c:pt idx="14">
                  <c:v>70.350403999999997</c:v>
                </c:pt>
                <c:pt idx="15">
                  <c:v>70.417789999999997</c:v>
                </c:pt>
                <c:pt idx="16">
                  <c:v>70.485174999999998</c:v>
                </c:pt>
                <c:pt idx="17">
                  <c:v>70.552560999999997</c:v>
                </c:pt>
                <c:pt idx="18">
                  <c:v>70.619945999999999</c:v>
                </c:pt>
                <c:pt idx="19">
                  <c:v>70.687331999999998</c:v>
                </c:pt>
                <c:pt idx="20">
                  <c:v>70.754716999999999</c:v>
                </c:pt>
                <c:pt idx="21">
                  <c:v>70.822102000000001</c:v>
                </c:pt>
                <c:pt idx="22">
                  <c:v>73.045822000000001</c:v>
                </c:pt>
                <c:pt idx="23">
                  <c:v>73.113208</c:v>
                </c:pt>
                <c:pt idx="24">
                  <c:v>73.180593000000002</c:v>
                </c:pt>
                <c:pt idx="25">
                  <c:v>73.247978000000003</c:v>
                </c:pt>
                <c:pt idx="26">
                  <c:v>73.315364000000002</c:v>
                </c:pt>
                <c:pt idx="27">
                  <c:v>73.382749000000004</c:v>
                </c:pt>
                <c:pt idx="28">
                  <c:v>73.450135000000003</c:v>
                </c:pt>
                <c:pt idx="29">
                  <c:v>73.517520000000005</c:v>
                </c:pt>
                <c:pt idx="30">
                  <c:v>73.584906000000004</c:v>
                </c:pt>
                <c:pt idx="31">
                  <c:v>73.652291000000005</c:v>
                </c:pt>
                <c:pt idx="32">
                  <c:v>73.719677000000004</c:v>
                </c:pt>
                <c:pt idx="33">
                  <c:v>73.787062000000006</c:v>
                </c:pt>
                <c:pt idx="34">
                  <c:v>73.854446999999993</c:v>
                </c:pt>
                <c:pt idx="35">
                  <c:v>73.921833000000007</c:v>
                </c:pt>
                <c:pt idx="36">
                  <c:v>73.989217999999994</c:v>
                </c:pt>
                <c:pt idx="37">
                  <c:v>74.056603999999993</c:v>
                </c:pt>
                <c:pt idx="38">
                  <c:v>74.123988999999995</c:v>
                </c:pt>
                <c:pt idx="39">
                  <c:v>74.191374999999994</c:v>
                </c:pt>
                <c:pt idx="40">
                  <c:v>74.258759999999995</c:v>
                </c:pt>
                <c:pt idx="41">
                  <c:v>74.326145999999994</c:v>
                </c:pt>
                <c:pt idx="42">
                  <c:v>74.393530999999996</c:v>
                </c:pt>
                <c:pt idx="43">
                  <c:v>74.460915999999997</c:v>
                </c:pt>
                <c:pt idx="44">
                  <c:v>74.528301999999996</c:v>
                </c:pt>
                <c:pt idx="45">
                  <c:v>74.595686999999998</c:v>
                </c:pt>
                <c:pt idx="46">
                  <c:v>74.663072999999997</c:v>
                </c:pt>
                <c:pt idx="47">
                  <c:v>74.730457999999999</c:v>
                </c:pt>
                <c:pt idx="48">
                  <c:v>74.797843999999998</c:v>
                </c:pt>
                <c:pt idx="49">
                  <c:v>74.865228999999999</c:v>
                </c:pt>
                <c:pt idx="50">
                  <c:v>74.932614999999998</c:v>
                </c:pt>
                <c:pt idx="51">
                  <c:v>75</c:v>
                </c:pt>
                <c:pt idx="52">
                  <c:v>75.067385000000002</c:v>
                </c:pt>
                <c:pt idx="53">
                  <c:v>75.134771000000001</c:v>
                </c:pt>
                <c:pt idx="54">
                  <c:v>75.202156000000002</c:v>
                </c:pt>
                <c:pt idx="55">
                  <c:v>75.269542000000001</c:v>
                </c:pt>
                <c:pt idx="56">
                  <c:v>75.336927000000003</c:v>
                </c:pt>
                <c:pt idx="57">
                  <c:v>75.404313000000002</c:v>
                </c:pt>
                <c:pt idx="58">
                  <c:v>75.471698000000004</c:v>
                </c:pt>
                <c:pt idx="59">
                  <c:v>75.539084000000003</c:v>
                </c:pt>
                <c:pt idx="60">
                  <c:v>75.606469000000004</c:v>
                </c:pt>
                <c:pt idx="61">
                  <c:v>75.673854000000006</c:v>
                </c:pt>
                <c:pt idx="62">
                  <c:v>75.741240000000005</c:v>
                </c:pt>
                <c:pt idx="63">
                  <c:v>75.808625000000006</c:v>
                </c:pt>
                <c:pt idx="64">
                  <c:v>75.876011000000005</c:v>
                </c:pt>
                <c:pt idx="65">
                  <c:v>75.943396000000007</c:v>
                </c:pt>
                <c:pt idx="66">
                  <c:v>76.010782000000006</c:v>
                </c:pt>
                <c:pt idx="67">
                  <c:v>76.078166999999993</c:v>
                </c:pt>
                <c:pt idx="68">
                  <c:v>76.145553000000007</c:v>
                </c:pt>
                <c:pt idx="69">
                  <c:v>76.212937999999994</c:v>
                </c:pt>
                <c:pt idx="70">
                  <c:v>76.280322999999996</c:v>
                </c:pt>
                <c:pt idx="71">
                  <c:v>76.347708999999995</c:v>
                </c:pt>
                <c:pt idx="72">
                  <c:v>76.415093999999996</c:v>
                </c:pt>
                <c:pt idx="73">
                  <c:v>76.482479999999995</c:v>
                </c:pt>
                <c:pt idx="74">
                  <c:v>76.549864999999997</c:v>
                </c:pt>
                <c:pt idx="75">
                  <c:v>76.617250999999996</c:v>
                </c:pt>
                <c:pt idx="76">
                  <c:v>76.684635999999998</c:v>
                </c:pt>
                <c:pt idx="77">
                  <c:v>76.752021999999997</c:v>
                </c:pt>
                <c:pt idx="78">
                  <c:v>76.819406999999998</c:v>
                </c:pt>
                <c:pt idx="79">
                  <c:v>76.886792</c:v>
                </c:pt>
                <c:pt idx="80">
                  <c:v>76.954177999999999</c:v>
                </c:pt>
                <c:pt idx="81">
                  <c:v>77.021563</c:v>
                </c:pt>
                <c:pt idx="82">
                  <c:v>77.088949</c:v>
                </c:pt>
                <c:pt idx="83">
                  <c:v>77.156334000000001</c:v>
                </c:pt>
                <c:pt idx="84">
                  <c:v>77.22372</c:v>
                </c:pt>
                <c:pt idx="85">
                  <c:v>77.291105000000002</c:v>
                </c:pt>
                <c:pt idx="86">
                  <c:v>77.358491000000001</c:v>
                </c:pt>
                <c:pt idx="87">
                  <c:v>77.425876000000002</c:v>
                </c:pt>
                <c:pt idx="88">
                  <c:v>77.493261000000004</c:v>
                </c:pt>
                <c:pt idx="89">
                  <c:v>77.560647000000003</c:v>
                </c:pt>
                <c:pt idx="90">
                  <c:v>77.628032000000005</c:v>
                </c:pt>
                <c:pt idx="91">
                  <c:v>77.695418000000004</c:v>
                </c:pt>
                <c:pt idx="92">
                  <c:v>77.762803000000005</c:v>
                </c:pt>
                <c:pt idx="93">
                  <c:v>77.830189000000004</c:v>
                </c:pt>
                <c:pt idx="94">
                  <c:v>77.897574000000006</c:v>
                </c:pt>
                <c:pt idx="95">
                  <c:v>77.964960000000005</c:v>
                </c:pt>
                <c:pt idx="96">
                  <c:v>78.032345000000007</c:v>
                </c:pt>
                <c:pt idx="97">
                  <c:v>78.099729999999994</c:v>
                </c:pt>
                <c:pt idx="98">
                  <c:v>78.167115999999993</c:v>
                </c:pt>
                <c:pt idx="99">
                  <c:v>78.234500999999995</c:v>
                </c:pt>
                <c:pt idx="100">
                  <c:v>78.301886999999994</c:v>
                </c:pt>
                <c:pt idx="101">
                  <c:v>78.369271999999995</c:v>
                </c:pt>
                <c:pt idx="102">
                  <c:v>78.436657999999994</c:v>
                </c:pt>
                <c:pt idx="103">
                  <c:v>78.504042999999996</c:v>
                </c:pt>
                <c:pt idx="104">
                  <c:v>78.571428999999995</c:v>
                </c:pt>
                <c:pt idx="105">
                  <c:v>78.638813999999996</c:v>
                </c:pt>
                <c:pt idx="106">
                  <c:v>78.706198999999998</c:v>
                </c:pt>
                <c:pt idx="107">
                  <c:v>78.773584999999997</c:v>
                </c:pt>
                <c:pt idx="108">
                  <c:v>78.840969999999999</c:v>
                </c:pt>
                <c:pt idx="109">
                  <c:v>78.908355999999998</c:v>
                </c:pt>
                <c:pt idx="110">
                  <c:v>78.975740999999999</c:v>
                </c:pt>
                <c:pt idx="111">
                  <c:v>79.043126999999998</c:v>
                </c:pt>
                <c:pt idx="112">
                  <c:v>79.110512</c:v>
                </c:pt>
                <c:pt idx="113">
                  <c:v>79.177897999999999</c:v>
                </c:pt>
                <c:pt idx="114">
                  <c:v>79.245283000000001</c:v>
                </c:pt>
                <c:pt idx="115">
                  <c:v>79.312668000000002</c:v>
                </c:pt>
                <c:pt idx="116">
                  <c:v>79.380054000000001</c:v>
                </c:pt>
                <c:pt idx="117">
                  <c:v>79.447439000000003</c:v>
                </c:pt>
                <c:pt idx="118">
                  <c:v>79.514825000000002</c:v>
                </c:pt>
                <c:pt idx="119">
                  <c:v>79.582210000000003</c:v>
                </c:pt>
                <c:pt idx="120">
                  <c:v>79.649596000000003</c:v>
                </c:pt>
                <c:pt idx="121">
                  <c:v>79.716981000000004</c:v>
                </c:pt>
                <c:pt idx="122">
                  <c:v>79.784367000000003</c:v>
                </c:pt>
                <c:pt idx="123">
                  <c:v>79.851752000000005</c:v>
                </c:pt>
                <c:pt idx="124">
                  <c:v>79.919137000000006</c:v>
                </c:pt>
                <c:pt idx="125">
                  <c:v>79.986523000000005</c:v>
                </c:pt>
                <c:pt idx="126">
                  <c:v>80.053908000000007</c:v>
                </c:pt>
                <c:pt idx="127">
                  <c:v>80.121294000000006</c:v>
                </c:pt>
                <c:pt idx="128">
                  <c:v>80.188678999999993</c:v>
                </c:pt>
                <c:pt idx="129">
                  <c:v>80.256065000000007</c:v>
                </c:pt>
                <c:pt idx="130">
                  <c:v>80.323449999999994</c:v>
                </c:pt>
                <c:pt idx="131">
                  <c:v>80.390835999999993</c:v>
                </c:pt>
                <c:pt idx="132">
                  <c:v>80.458220999999995</c:v>
                </c:pt>
                <c:pt idx="133">
                  <c:v>80.525605999999996</c:v>
                </c:pt>
                <c:pt idx="134">
                  <c:v>80.592991999999995</c:v>
                </c:pt>
                <c:pt idx="135">
                  <c:v>80.660376999999997</c:v>
                </c:pt>
                <c:pt idx="136">
                  <c:v>80.727762999999996</c:v>
                </c:pt>
                <c:pt idx="137">
                  <c:v>80.795147999999998</c:v>
                </c:pt>
                <c:pt idx="138">
                  <c:v>80.862533999999997</c:v>
                </c:pt>
                <c:pt idx="139">
                  <c:v>80.929918999999998</c:v>
                </c:pt>
                <c:pt idx="140">
                  <c:v>80.997304999999997</c:v>
                </c:pt>
                <c:pt idx="141">
                  <c:v>81.064689999999999</c:v>
                </c:pt>
                <c:pt idx="142">
                  <c:v>81.132075</c:v>
                </c:pt>
                <c:pt idx="143">
                  <c:v>81.199460999999999</c:v>
                </c:pt>
                <c:pt idx="144">
                  <c:v>81.266846000000001</c:v>
                </c:pt>
                <c:pt idx="145">
                  <c:v>81.334232</c:v>
                </c:pt>
                <c:pt idx="146">
                  <c:v>81.401617000000002</c:v>
                </c:pt>
                <c:pt idx="147">
                  <c:v>81.469003000000001</c:v>
                </c:pt>
                <c:pt idx="148">
                  <c:v>81.536388000000002</c:v>
                </c:pt>
                <c:pt idx="149">
                  <c:v>81.603774000000001</c:v>
                </c:pt>
                <c:pt idx="150">
                  <c:v>81.671159000000003</c:v>
                </c:pt>
                <c:pt idx="151">
                  <c:v>81.738544000000005</c:v>
                </c:pt>
                <c:pt idx="152">
                  <c:v>81.805930000000004</c:v>
                </c:pt>
                <c:pt idx="153">
                  <c:v>81.873315000000005</c:v>
                </c:pt>
                <c:pt idx="154">
                  <c:v>81.940701000000004</c:v>
                </c:pt>
                <c:pt idx="155">
                  <c:v>82.008086000000006</c:v>
                </c:pt>
                <c:pt idx="156">
                  <c:v>82.075472000000005</c:v>
                </c:pt>
                <c:pt idx="157">
                  <c:v>82.142857000000006</c:v>
                </c:pt>
                <c:pt idx="158">
                  <c:v>82.210243000000006</c:v>
                </c:pt>
                <c:pt idx="159">
                  <c:v>82.277628000000007</c:v>
                </c:pt>
                <c:pt idx="160">
                  <c:v>82.345012999999994</c:v>
                </c:pt>
                <c:pt idx="161">
                  <c:v>82.412398999999994</c:v>
                </c:pt>
                <c:pt idx="162">
                  <c:v>82.479783999999995</c:v>
                </c:pt>
                <c:pt idx="163">
                  <c:v>82.547169999999994</c:v>
                </c:pt>
                <c:pt idx="164">
                  <c:v>82.614554999999996</c:v>
                </c:pt>
                <c:pt idx="165">
                  <c:v>82.681940999999995</c:v>
                </c:pt>
                <c:pt idx="166">
                  <c:v>82.749325999999996</c:v>
                </c:pt>
                <c:pt idx="167">
                  <c:v>82.816711999999995</c:v>
                </c:pt>
                <c:pt idx="168">
                  <c:v>82.884096999999997</c:v>
                </c:pt>
                <c:pt idx="169">
                  <c:v>82.951481999999999</c:v>
                </c:pt>
                <c:pt idx="170">
                  <c:v>83.018867999999998</c:v>
                </c:pt>
                <c:pt idx="171">
                  <c:v>83.086252999999999</c:v>
                </c:pt>
                <c:pt idx="172">
                  <c:v>83.153638999999998</c:v>
                </c:pt>
                <c:pt idx="173">
                  <c:v>83.221024</c:v>
                </c:pt>
                <c:pt idx="174">
                  <c:v>83.288409999999999</c:v>
                </c:pt>
                <c:pt idx="175">
                  <c:v>83.355795000000001</c:v>
                </c:pt>
                <c:pt idx="176">
                  <c:v>83.423181</c:v>
                </c:pt>
                <c:pt idx="177">
                  <c:v>83.490566000000001</c:v>
                </c:pt>
                <c:pt idx="178">
                  <c:v>83.557951000000003</c:v>
                </c:pt>
                <c:pt idx="179">
                  <c:v>83.625337000000002</c:v>
                </c:pt>
                <c:pt idx="180">
                  <c:v>83.692722000000003</c:v>
                </c:pt>
                <c:pt idx="181">
                  <c:v>83.760108000000002</c:v>
                </c:pt>
                <c:pt idx="182">
                  <c:v>83.827493000000004</c:v>
                </c:pt>
                <c:pt idx="183">
                  <c:v>83.894879000000003</c:v>
                </c:pt>
                <c:pt idx="184">
                  <c:v>83.962264000000005</c:v>
                </c:pt>
                <c:pt idx="185">
                  <c:v>84.029650000000004</c:v>
                </c:pt>
                <c:pt idx="186">
                  <c:v>84.097035000000005</c:v>
                </c:pt>
                <c:pt idx="187">
                  <c:v>84.164420000000007</c:v>
                </c:pt>
                <c:pt idx="188">
                  <c:v>84.231806000000006</c:v>
                </c:pt>
                <c:pt idx="189">
                  <c:v>84.299190999999993</c:v>
                </c:pt>
                <c:pt idx="190">
                  <c:v>84.366577000000007</c:v>
                </c:pt>
                <c:pt idx="191">
                  <c:v>84.433961999999994</c:v>
                </c:pt>
                <c:pt idx="192">
                  <c:v>84.501347999999993</c:v>
                </c:pt>
                <c:pt idx="193">
                  <c:v>84.568732999999995</c:v>
                </c:pt>
                <c:pt idx="194">
                  <c:v>84.636118999999994</c:v>
                </c:pt>
                <c:pt idx="195">
                  <c:v>84.703503999999995</c:v>
                </c:pt>
                <c:pt idx="196">
                  <c:v>84.770888999999997</c:v>
                </c:pt>
                <c:pt idx="197">
                  <c:v>84.838274999999996</c:v>
                </c:pt>
                <c:pt idx="198">
                  <c:v>84.905659999999997</c:v>
                </c:pt>
                <c:pt idx="199">
                  <c:v>84.973045999999997</c:v>
                </c:pt>
                <c:pt idx="200">
                  <c:v>85.040430999999998</c:v>
                </c:pt>
                <c:pt idx="201">
                  <c:v>85.107816999999997</c:v>
                </c:pt>
                <c:pt idx="202">
                  <c:v>85.175201999999999</c:v>
                </c:pt>
                <c:pt idx="203">
                  <c:v>85.242587999999998</c:v>
                </c:pt>
                <c:pt idx="204">
                  <c:v>85.309972999999999</c:v>
                </c:pt>
                <c:pt idx="205">
                  <c:v>85.377358000000001</c:v>
                </c:pt>
                <c:pt idx="206">
                  <c:v>85.444744</c:v>
                </c:pt>
                <c:pt idx="207">
                  <c:v>85.512129000000002</c:v>
                </c:pt>
                <c:pt idx="208">
                  <c:v>85.579515000000001</c:v>
                </c:pt>
                <c:pt idx="209">
                  <c:v>85.646900000000002</c:v>
                </c:pt>
                <c:pt idx="210">
                  <c:v>85.714286000000001</c:v>
                </c:pt>
                <c:pt idx="211">
                  <c:v>85.781671000000003</c:v>
                </c:pt>
                <c:pt idx="212">
                  <c:v>85.849057000000002</c:v>
                </c:pt>
                <c:pt idx="213">
                  <c:v>85.916442000000004</c:v>
                </c:pt>
                <c:pt idx="214">
                  <c:v>85.983827000000005</c:v>
                </c:pt>
                <c:pt idx="215">
                  <c:v>86.051213000000004</c:v>
                </c:pt>
                <c:pt idx="216">
                  <c:v>86.118598000000006</c:v>
                </c:pt>
                <c:pt idx="217">
                  <c:v>86.185984000000005</c:v>
                </c:pt>
                <c:pt idx="218">
                  <c:v>86.253369000000006</c:v>
                </c:pt>
                <c:pt idx="219">
                  <c:v>86.320755000000005</c:v>
                </c:pt>
                <c:pt idx="220">
                  <c:v>86.388140000000007</c:v>
                </c:pt>
                <c:pt idx="221">
                  <c:v>86.455526000000006</c:v>
                </c:pt>
                <c:pt idx="222">
                  <c:v>86.522910999999993</c:v>
                </c:pt>
                <c:pt idx="223">
                  <c:v>86.590295999999995</c:v>
                </c:pt>
                <c:pt idx="224">
                  <c:v>86.657681999999994</c:v>
                </c:pt>
                <c:pt idx="225">
                  <c:v>86.725066999999996</c:v>
                </c:pt>
                <c:pt idx="226">
                  <c:v>86.792452999999995</c:v>
                </c:pt>
                <c:pt idx="227">
                  <c:v>86.859837999999996</c:v>
                </c:pt>
                <c:pt idx="228">
                  <c:v>86.927223999999995</c:v>
                </c:pt>
                <c:pt idx="229">
                  <c:v>86.994608999999997</c:v>
                </c:pt>
                <c:pt idx="230">
                  <c:v>87.061994999999996</c:v>
                </c:pt>
                <c:pt idx="231">
                  <c:v>87.129379999999998</c:v>
                </c:pt>
                <c:pt idx="232">
                  <c:v>87.196764999999999</c:v>
                </c:pt>
                <c:pt idx="233">
                  <c:v>87.264150999999998</c:v>
                </c:pt>
                <c:pt idx="234">
                  <c:v>87.331536</c:v>
                </c:pt>
                <c:pt idx="235">
                  <c:v>87.398921999999999</c:v>
                </c:pt>
                <c:pt idx="236">
                  <c:v>87.466307</c:v>
                </c:pt>
                <c:pt idx="237">
                  <c:v>87.533693</c:v>
                </c:pt>
                <c:pt idx="238">
                  <c:v>87.601078000000001</c:v>
                </c:pt>
                <c:pt idx="239">
                  <c:v>87.668464</c:v>
                </c:pt>
                <c:pt idx="240">
                  <c:v>87.735849000000002</c:v>
                </c:pt>
                <c:pt idx="241">
                  <c:v>87.803235000000001</c:v>
                </c:pt>
                <c:pt idx="242">
                  <c:v>87.870620000000002</c:v>
                </c:pt>
                <c:pt idx="243">
                  <c:v>87.938005000000004</c:v>
                </c:pt>
                <c:pt idx="244">
                  <c:v>88.005391000000003</c:v>
                </c:pt>
                <c:pt idx="245">
                  <c:v>88.072776000000005</c:v>
                </c:pt>
                <c:pt idx="246">
                  <c:v>88.140162000000004</c:v>
                </c:pt>
                <c:pt idx="247">
                  <c:v>88.207547000000005</c:v>
                </c:pt>
                <c:pt idx="248">
                  <c:v>88.274933000000004</c:v>
                </c:pt>
                <c:pt idx="249">
                  <c:v>88.342318000000006</c:v>
                </c:pt>
                <c:pt idx="250">
                  <c:v>88.409704000000005</c:v>
                </c:pt>
                <c:pt idx="251">
                  <c:v>88.477089000000007</c:v>
                </c:pt>
                <c:pt idx="252">
                  <c:v>88.544473999999994</c:v>
                </c:pt>
                <c:pt idx="253">
                  <c:v>88.611859999999993</c:v>
                </c:pt>
                <c:pt idx="254">
                  <c:v>88.679244999999995</c:v>
                </c:pt>
                <c:pt idx="255">
                  <c:v>88.746630999999994</c:v>
                </c:pt>
                <c:pt idx="256">
                  <c:v>88.814015999999995</c:v>
                </c:pt>
                <c:pt idx="257">
                  <c:v>88.881401999999994</c:v>
                </c:pt>
                <c:pt idx="258">
                  <c:v>88.948786999999996</c:v>
                </c:pt>
                <c:pt idx="259">
                  <c:v>89.016172999999995</c:v>
                </c:pt>
                <c:pt idx="260">
                  <c:v>89.083557999999996</c:v>
                </c:pt>
                <c:pt idx="261">
                  <c:v>89.150942999999998</c:v>
                </c:pt>
                <c:pt idx="262">
                  <c:v>89.218328999999997</c:v>
                </c:pt>
                <c:pt idx="263">
                  <c:v>89.285713999999999</c:v>
                </c:pt>
                <c:pt idx="264">
                  <c:v>89.353099999999998</c:v>
                </c:pt>
                <c:pt idx="265">
                  <c:v>89.420484999999999</c:v>
                </c:pt>
                <c:pt idx="266">
                  <c:v>89.487870999999998</c:v>
                </c:pt>
                <c:pt idx="267">
                  <c:v>89.555256</c:v>
                </c:pt>
                <c:pt idx="268">
                  <c:v>89.622641999999999</c:v>
                </c:pt>
                <c:pt idx="269">
                  <c:v>89.690027000000001</c:v>
                </c:pt>
                <c:pt idx="270">
                  <c:v>89.757412000000002</c:v>
                </c:pt>
                <c:pt idx="271">
                  <c:v>89.824798000000001</c:v>
                </c:pt>
                <c:pt idx="272">
                  <c:v>89.892183000000003</c:v>
                </c:pt>
                <c:pt idx="273">
                  <c:v>89.959569000000002</c:v>
                </c:pt>
                <c:pt idx="274">
                  <c:v>90.026954000000003</c:v>
                </c:pt>
                <c:pt idx="275">
                  <c:v>90.094340000000003</c:v>
                </c:pt>
                <c:pt idx="276">
                  <c:v>90.161725000000004</c:v>
                </c:pt>
                <c:pt idx="277">
                  <c:v>90.229111000000003</c:v>
                </c:pt>
                <c:pt idx="278">
                  <c:v>90.296496000000005</c:v>
                </c:pt>
                <c:pt idx="279">
                  <c:v>90.363881000000006</c:v>
                </c:pt>
                <c:pt idx="280">
                  <c:v>90.431267000000005</c:v>
                </c:pt>
                <c:pt idx="281">
                  <c:v>90.498652000000007</c:v>
                </c:pt>
                <c:pt idx="282">
                  <c:v>90.566038000000006</c:v>
                </c:pt>
                <c:pt idx="283">
                  <c:v>90.633422999999993</c:v>
                </c:pt>
                <c:pt idx="284">
                  <c:v>90.700809000000007</c:v>
                </c:pt>
                <c:pt idx="285">
                  <c:v>90.768193999999994</c:v>
                </c:pt>
                <c:pt idx="286">
                  <c:v>90.835579999999993</c:v>
                </c:pt>
                <c:pt idx="287">
                  <c:v>90.902964999999995</c:v>
                </c:pt>
                <c:pt idx="288">
                  <c:v>90.970349999999996</c:v>
                </c:pt>
                <c:pt idx="289">
                  <c:v>91.037735999999995</c:v>
                </c:pt>
                <c:pt idx="290">
                  <c:v>91.105120999999997</c:v>
                </c:pt>
                <c:pt idx="291">
                  <c:v>91.172506999999996</c:v>
                </c:pt>
                <c:pt idx="292">
                  <c:v>91.239891999999998</c:v>
                </c:pt>
                <c:pt idx="293">
                  <c:v>91.307277999999997</c:v>
                </c:pt>
                <c:pt idx="294">
                  <c:v>91.374662999999998</c:v>
                </c:pt>
                <c:pt idx="295">
                  <c:v>91.442048999999997</c:v>
                </c:pt>
                <c:pt idx="296">
                  <c:v>91.509433999999999</c:v>
                </c:pt>
                <c:pt idx="297">
                  <c:v>91.576819</c:v>
                </c:pt>
                <c:pt idx="298">
                  <c:v>91.644204999999999</c:v>
                </c:pt>
                <c:pt idx="299">
                  <c:v>91.711590000000001</c:v>
                </c:pt>
                <c:pt idx="300">
                  <c:v>91.778976</c:v>
                </c:pt>
                <c:pt idx="301">
                  <c:v>91.846361000000002</c:v>
                </c:pt>
                <c:pt idx="302">
                  <c:v>91.913747000000001</c:v>
                </c:pt>
                <c:pt idx="303">
                  <c:v>91.981132000000002</c:v>
                </c:pt>
                <c:pt idx="304">
                  <c:v>92.048518000000001</c:v>
                </c:pt>
                <c:pt idx="305">
                  <c:v>92.115903000000003</c:v>
                </c:pt>
                <c:pt idx="306">
                  <c:v>92.183288000000005</c:v>
                </c:pt>
                <c:pt idx="307">
                  <c:v>92.250674000000004</c:v>
                </c:pt>
                <c:pt idx="308">
                  <c:v>92.318059000000005</c:v>
                </c:pt>
                <c:pt idx="309">
                  <c:v>92.385445000000004</c:v>
                </c:pt>
                <c:pt idx="310">
                  <c:v>92.452830000000006</c:v>
                </c:pt>
                <c:pt idx="311">
                  <c:v>92.520216000000005</c:v>
                </c:pt>
                <c:pt idx="312">
                  <c:v>92.587601000000006</c:v>
                </c:pt>
                <c:pt idx="313">
                  <c:v>92.654987000000006</c:v>
                </c:pt>
                <c:pt idx="314">
                  <c:v>92.722371999999993</c:v>
                </c:pt>
                <c:pt idx="315">
                  <c:v>92.789756999999994</c:v>
                </c:pt>
                <c:pt idx="316">
                  <c:v>92.857142999999994</c:v>
                </c:pt>
                <c:pt idx="317">
                  <c:v>92.924527999999995</c:v>
                </c:pt>
                <c:pt idx="318">
                  <c:v>92.991913999999994</c:v>
                </c:pt>
                <c:pt idx="319">
                  <c:v>93.059298999999996</c:v>
                </c:pt>
                <c:pt idx="320">
                  <c:v>93.126684999999995</c:v>
                </c:pt>
                <c:pt idx="321">
                  <c:v>93.194069999999996</c:v>
                </c:pt>
              </c:numCache>
            </c:numRef>
          </c:yVal>
          <c:smooth val="1"/>
        </c:ser>
        <c:dLbls>
          <c:showLegendKey val="0"/>
          <c:showVal val="0"/>
          <c:showCatName val="0"/>
          <c:showSerName val="0"/>
          <c:showPercent val="0"/>
          <c:showBubbleSize val="0"/>
        </c:dLbls>
        <c:axId val="120390016"/>
        <c:axId val="120391936"/>
      </c:scatterChart>
      <c:valAx>
        <c:axId val="120390016"/>
        <c:scaling>
          <c:orientation val="minMax"/>
          <c:max val="10"/>
          <c:min val="1"/>
        </c:scaling>
        <c:delete val="0"/>
        <c:axPos val="b"/>
        <c:title>
          <c:tx>
            <c:rich>
              <a:bodyPr/>
              <a:lstStyle/>
              <a:p>
                <a:pPr>
                  <a:defRPr sz="2000"/>
                </a:pPr>
                <a:r>
                  <a:rPr lang="en-US" sz="2000"/>
                  <a:t>Search Result Rank</a:t>
                </a:r>
              </a:p>
            </c:rich>
          </c:tx>
          <c:overlay val="0"/>
        </c:title>
        <c:numFmt formatCode="General" sourceLinked="1"/>
        <c:majorTickMark val="out"/>
        <c:minorTickMark val="none"/>
        <c:tickLblPos val="nextTo"/>
        <c:txPr>
          <a:bodyPr/>
          <a:lstStyle/>
          <a:p>
            <a:pPr>
              <a:defRPr sz="1800"/>
            </a:pPr>
            <a:endParaRPr lang="en-US"/>
          </a:p>
        </c:txPr>
        <c:crossAx val="120391936"/>
        <c:crosses val="autoZero"/>
        <c:crossBetween val="midCat"/>
        <c:majorUnit val="1"/>
      </c:valAx>
      <c:valAx>
        <c:axId val="120391936"/>
        <c:scaling>
          <c:orientation val="minMax"/>
          <c:max val="100"/>
          <c:min val="0"/>
        </c:scaling>
        <c:delete val="0"/>
        <c:axPos val="l"/>
        <c:majorGridlines/>
        <c:title>
          <c:tx>
            <c:rich>
              <a:bodyPr rot="-5400000" vert="horz"/>
              <a:lstStyle/>
              <a:p>
                <a:pPr>
                  <a:defRPr sz="2000"/>
                </a:pPr>
                <a:r>
                  <a:rPr lang="en-US" sz="2000"/>
                  <a:t>CDF</a:t>
                </a:r>
              </a:p>
            </c:rich>
          </c:tx>
          <c:overlay val="0"/>
        </c:title>
        <c:numFmt formatCode="General" sourceLinked="1"/>
        <c:majorTickMark val="out"/>
        <c:minorTickMark val="none"/>
        <c:tickLblPos val="nextTo"/>
        <c:txPr>
          <a:bodyPr/>
          <a:lstStyle/>
          <a:p>
            <a:pPr>
              <a:defRPr sz="1800"/>
            </a:pPr>
            <a:endParaRPr lang="en-US"/>
          </a:p>
        </c:txPr>
        <c:crossAx val="120390016"/>
        <c:crosses val="autoZero"/>
        <c:crossBetween val="midCat"/>
      </c:valAx>
    </c:plotArea>
    <c:legend>
      <c:legendPos val="r"/>
      <c:layout>
        <c:manualLayout>
          <c:xMode val="edge"/>
          <c:yMode val="edge"/>
          <c:x val="0.5724990949407186"/>
          <c:y val="0.56158459670153171"/>
          <c:w val="0.40451239931215494"/>
          <c:h val="0.24996513495514552"/>
        </c:manualLayout>
      </c:layout>
      <c:overlay val="1"/>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AMT Results</c:v>
          </c:tx>
          <c:invertIfNegative val="0"/>
          <c:val>
            <c:numRef>
              <c:f>Sheet2!$A$1:$A$10</c:f>
              <c:numCache>
                <c:formatCode>General</c:formatCode>
                <c:ptCount val="10"/>
                <c:pt idx="0">
                  <c:v>0.77100000000000002</c:v>
                </c:pt>
                <c:pt idx="1">
                  <c:v>5.58</c:v>
                </c:pt>
                <c:pt idx="2">
                  <c:v>11.994999999999999</c:v>
                </c:pt>
                <c:pt idx="3">
                  <c:v>16.654</c:v>
                </c:pt>
                <c:pt idx="4">
                  <c:v>20.34</c:v>
                </c:pt>
                <c:pt idx="5">
                  <c:v>23.523</c:v>
                </c:pt>
                <c:pt idx="6">
                  <c:v>25.102</c:v>
                </c:pt>
                <c:pt idx="7">
                  <c:v>28.77</c:v>
                </c:pt>
                <c:pt idx="8">
                  <c:v>31.326000000000001</c:v>
                </c:pt>
                <c:pt idx="9">
                  <c:v>32.917000000000002</c:v>
                </c:pt>
              </c:numCache>
            </c:numRef>
          </c:val>
        </c:ser>
        <c:ser>
          <c:idx val="1"/>
          <c:order val="1"/>
          <c:tx>
            <c:v>Control Results</c:v>
          </c:tx>
          <c:invertIfNegative val="0"/>
          <c:val>
            <c:numRef>
              <c:f>Sheet2!$B$1:$B$10</c:f>
              <c:numCache>
                <c:formatCode>General</c:formatCode>
                <c:ptCount val="10"/>
                <c:pt idx="0">
                  <c:v>0.16700000000000001</c:v>
                </c:pt>
                <c:pt idx="1">
                  <c:v>1.0049999999999999</c:v>
                </c:pt>
                <c:pt idx="2">
                  <c:v>2.0640000000000001</c:v>
                </c:pt>
                <c:pt idx="3">
                  <c:v>2.8980000000000001</c:v>
                </c:pt>
                <c:pt idx="4">
                  <c:v>4.4880000000000004</c:v>
                </c:pt>
                <c:pt idx="5">
                  <c:v>5.4020000000000001</c:v>
                </c:pt>
                <c:pt idx="6">
                  <c:v>6.1269999999999998</c:v>
                </c:pt>
                <c:pt idx="7">
                  <c:v>11.148999999999999</c:v>
                </c:pt>
                <c:pt idx="8">
                  <c:v>14.996</c:v>
                </c:pt>
                <c:pt idx="9">
                  <c:v>17.346</c:v>
                </c:pt>
              </c:numCache>
            </c:numRef>
          </c:val>
        </c:ser>
        <c:dLbls>
          <c:showLegendKey val="0"/>
          <c:showVal val="0"/>
          <c:showCatName val="0"/>
          <c:showSerName val="0"/>
          <c:showPercent val="0"/>
          <c:showBubbleSize val="0"/>
        </c:dLbls>
        <c:gapWidth val="150"/>
        <c:axId val="74881280"/>
        <c:axId val="74903936"/>
      </c:barChart>
      <c:catAx>
        <c:axId val="74881280"/>
        <c:scaling>
          <c:orientation val="minMax"/>
        </c:scaling>
        <c:delete val="0"/>
        <c:axPos val="b"/>
        <c:title>
          <c:tx>
            <c:rich>
              <a:bodyPr/>
              <a:lstStyle/>
              <a:p>
                <a:pPr>
                  <a:defRPr sz="2000"/>
                </a:pPr>
                <a:r>
                  <a:rPr lang="en-US" sz="2000"/>
                  <a:t>Search</a:t>
                </a:r>
                <a:r>
                  <a:rPr lang="en-US" sz="2000" baseline="0"/>
                  <a:t> Result Rank</a:t>
                </a:r>
                <a:endParaRPr lang="en-US" sz="2000"/>
              </a:p>
            </c:rich>
          </c:tx>
          <c:layout>
            <c:manualLayout>
              <c:xMode val="edge"/>
              <c:yMode val="edge"/>
              <c:x val="0.40599613087157216"/>
              <c:y val="0.92537313432835822"/>
            </c:manualLayout>
          </c:layout>
          <c:overlay val="0"/>
        </c:title>
        <c:majorTickMark val="out"/>
        <c:minorTickMark val="none"/>
        <c:tickLblPos val="nextTo"/>
        <c:txPr>
          <a:bodyPr/>
          <a:lstStyle/>
          <a:p>
            <a:pPr>
              <a:defRPr sz="1800"/>
            </a:pPr>
            <a:endParaRPr lang="en-US"/>
          </a:p>
        </c:txPr>
        <c:crossAx val="74903936"/>
        <c:crosses val="autoZero"/>
        <c:auto val="1"/>
        <c:lblAlgn val="ctr"/>
        <c:lblOffset val="100"/>
        <c:noMultiLvlLbl val="0"/>
      </c:catAx>
      <c:valAx>
        <c:axId val="74903936"/>
        <c:scaling>
          <c:orientation val="minMax"/>
          <c:max val="50"/>
        </c:scaling>
        <c:delete val="0"/>
        <c:axPos val="l"/>
        <c:majorGridlines/>
        <c:title>
          <c:tx>
            <c:rich>
              <a:bodyPr rot="-5400000" vert="horz"/>
              <a:lstStyle/>
              <a:p>
                <a:pPr>
                  <a:defRPr sz="2000"/>
                </a:pPr>
                <a:r>
                  <a:rPr lang="en-US" sz="2000" dirty="0"/>
                  <a:t>Results Changed (%)</a:t>
                </a:r>
              </a:p>
            </c:rich>
          </c:tx>
          <c:layout>
            <c:manualLayout>
              <c:xMode val="edge"/>
              <c:yMode val="edge"/>
              <c:x val="5.7471264367816091E-3"/>
              <c:y val="0.1760716104516786"/>
            </c:manualLayout>
          </c:layout>
          <c:overlay val="0"/>
        </c:title>
        <c:numFmt formatCode="General" sourceLinked="1"/>
        <c:majorTickMark val="out"/>
        <c:minorTickMark val="none"/>
        <c:tickLblPos val="nextTo"/>
        <c:txPr>
          <a:bodyPr/>
          <a:lstStyle/>
          <a:p>
            <a:pPr>
              <a:defRPr sz="1800"/>
            </a:pPr>
            <a:endParaRPr lang="en-US"/>
          </a:p>
        </c:txPr>
        <c:crossAx val="74881280"/>
        <c:crosses val="autoZero"/>
        <c:crossBetween val="between"/>
      </c:valAx>
    </c:plotArea>
    <c:legend>
      <c:legendPos val="l"/>
      <c:layout>
        <c:manualLayout>
          <c:xMode val="edge"/>
          <c:yMode val="edge"/>
          <c:x val="0.11206896551724138"/>
          <c:y val="4.9469508098768468E-2"/>
          <c:w val="0.2557863833831116"/>
          <c:h val="0.23459866024209661"/>
        </c:manualLayout>
      </c:layout>
      <c:overlay val="1"/>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713837491154399"/>
          <c:y val="3.0952380952380901E-2"/>
          <c:w val="0.73262663058645405"/>
          <c:h val="0.77927784026996605"/>
        </c:manualLayout>
      </c:layout>
      <c:lineChart>
        <c:grouping val="standard"/>
        <c:varyColors val="0"/>
        <c:ser>
          <c:idx val="1"/>
          <c:order val="0"/>
          <c:tx>
            <c:v>No Cookies / No Cookies</c:v>
          </c:tx>
          <c:spPr>
            <a:ln w="50800"/>
          </c:spPr>
          <c:marker>
            <c:symbol val="none"/>
          </c:marker>
          <c:val>
            <c:numRef>
              <c:f>Sheet3!$H$2:$H$8</c:f>
              <c:numCache>
                <c:formatCode>General</c:formatCode>
                <c:ptCount val="7"/>
                <c:pt idx="0">
                  <c:v>0.99299800000000005</c:v>
                </c:pt>
                <c:pt idx="1">
                  <c:v>0.99354799999999999</c:v>
                </c:pt>
                <c:pt idx="2">
                  <c:v>0.99744299999999997</c:v>
                </c:pt>
                <c:pt idx="3">
                  <c:v>0.99342200000000003</c:v>
                </c:pt>
                <c:pt idx="4">
                  <c:v>0.98797599999999997</c:v>
                </c:pt>
                <c:pt idx="5">
                  <c:v>0.99160999999999999</c:v>
                </c:pt>
                <c:pt idx="6">
                  <c:v>0.99335200000000001</c:v>
                </c:pt>
              </c:numCache>
            </c:numRef>
          </c:val>
          <c:smooth val="0"/>
        </c:ser>
        <c:ser>
          <c:idx val="0"/>
          <c:order val="1"/>
          <c:tx>
            <c:v>Logged In / No Cookies</c:v>
          </c:tx>
          <c:spPr>
            <a:ln w="50800"/>
          </c:spPr>
          <c:marker>
            <c:symbol val="none"/>
          </c:marker>
          <c:val>
            <c:numRef>
              <c:f>Sheet3!$C$2:$C$8</c:f>
              <c:numCache>
                <c:formatCode>General</c:formatCode>
                <c:ptCount val="7"/>
                <c:pt idx="0">
                  <c:v>0.985101</c:v>
                </c:pt>
                <c:pt idx="1">
                  <c:v>0.97724999999999995</c:v>
                </c:pt>
                <c:pt idx="2">
                  <c:v>0.98378100000000002</c:v>
                </c:pt>
                <c:pt idx="3">
                  <c:v>0.98546199999999995</c:v>
                </c:pt>
                <c:pt idx="4">
                  <c:v>0.97985999999999995</c:v>
                </c:pt>
                <c:pt idx="5">
                  <c:v>0.98407699999999998</c:v>
                </c:pt>
                <c:pt idx="6">
                  <c:v>0.98310200000000003</c:v>
                </c:pt>
              </c:numCache>
            </c:numRef>
          </c:val>
          <c:smooth val="0"/>
        </c:ser>
        <c:ser>
          <c:idx val="2"/>
          <c:order val="2"/>
          <c:tx>
            <c:v>Logged Out / No Cookies</c:v>
          </c:tx>
          <c:spPr>
            <a:ln w="50800"/>
          </c:spPr>
          <c:marker>
            <c:symbol val="none"/>
          </c:marker>
          <c:val>
            <c:numRef>
              <c:f>Sheet3!$M$2:$M$8</c:f>
              <c:numCache>
                <c:formatCode>General</c:formatCode>
                <c:ptCount val="7"/>
                <c:pt idx="0">
                  <c:v>0.97486799999999996</c:v>
                </c:pt>
                <c:pt idx="1">
                  <c:v>0.99278999999999995</c:v>
                </c:pt>
                <c:pt idx="2">
                  <c:v>0.99744299999999997</c:v>
                </c:pt>
                <c:pt idx="3">
                  <c:v>0.96507600000000004</c:v>
                </c:pt>
                <c:pt idx="4">
                  <c:v>0.97082000000000002</c:v>
                </c:pt>
                <c:pt idx="5">
                  <c:v>0.97117100000000001</c:v>
                </c:pt>
                <c:pt idx="6">
                  <c:v>0.97739399999999999</c:v>
                </c:pt>
              </c:numCache>
            </c:numRef>
          </c:val>
          <c:smooth val="0"/>
        </c:ser>
        <c:dLbls>
          <c:showLegendKey val="0"/>
          <c:showVal val="0"/>
          <c:showCatName val="0"/>
          <c:showSerName val="0"/>
          <c:showPercent val="0"/>
          <c:showBubbleSize val="0"/>
        </c:dLbls>
        <c:marker val="1"/>
        <c:smooth val="0"/>
        <c:axId val="65043840"/>
        <c:axId val="65074688"/>
      </c:lineChart>
      <c:catAx>
        <c:axId val="65043840"/>
        <c:scaling>
          <c:orientation val="minMax"/>
        </c:scaling>
        <c:delete val="0"/>
        <c:axPos val="b"/>
        <c:title>
          <c:tx>
            <c:rich>
              <a:bodyPr/>
              <a:lstStyle/>
              <a:p>
                <a:pPr>
                  <a:defRPr sz="2000"/>
                </a:pPr>
                <a:r>
                  <a:rPr lang="en-US" sz="2000"/>
                  <a:t>Day</a:t>
                </a:r>
              </a:p>
            </c:rich>
          </c:tx>
          <c:layout>
            <c:manualLayout>
              <c:xMode val="edge"/>
              <c:yMode val="edge"/>
              <c:x val="0.51796055155580101"/>
              <c:y val="0.88977765279340104"/>
            </c:manualLayout>
          </c:layout>
          <c:overlay val="0"/>
        </c:title>
        <c:majorTickMark val="out"/>
        <c:minorTickMark val="none"/>
        <c:tickLblPos val="nextTo"/>
        <c:txPr>
          <a:bodyPr/>
          <a:lstStyle/>
          <a:p>
            <a:pPr>
              <a:defRPr sz="2000" strike="noStrike"/>
            </a:pPr>
            <a:endParaRPr lang="en-US"/>
          </a:p>
        </c:txPr>
        <c:crossAx val="65074688"/>
        <c:crosses val="autoZero"/>
        <c:auto val="1"/>
        <c:lblAlgn val="ctr"/>
        <c:lblOffset val="100"/>
        <c:noMultiLvlLbl val="0"/>
      </c:catAx>
      <c:valAx>
        <c:axId val="65074688"/>
        <c:scaling>
          <c:orientation val="minMax"/>
          <c:max val="1"/>
          <c:min val="0.5"/>
        </c:scaling>
        <c:delete val="0"/>
        <c:axPos val="l"/>
        <c:majorGridlines/>
        <c:title>
          <c:tx>
            <c:rich>
              <a:bodyPr rot="-5400000" vert="horz"/>
              <a:lstStyle/>
              <a:p>
                <a:pPr>
                  <a:defRPr sz="2000"/>
                </a:pPr>
                <a:r>
                  <a:rPr lang="en-US" sz="2000"/>
                  <a:t>Average Jaccard Index</a:t>
                </a:r>
              </a:p>
            </c:rich>
          </c:tx>
          <c:layout>
            <c:manualLayout>
              <c:xMode val="edge"/>
              <c:yMode val="edge"/>
              <c:x val="7.151629045108179E-3"/>
              <c:y val="0.2035862392200975"/>
            </c:manualLayout>
          </c:layout>
          <c:overlay val="0"/>
        </c:title>
        <c:numFmt formatCode="General" sourceLinked="1"/>
        <c:majorTickMark val="out"/>
        <c:minorTickMark val="none"/>
        <c:tickLblPos val="nextTo"/>
        <c:txPr>
          <a:bodyPr/>
          <a:lstStyle/>
          <a:p>
            <a:pPr>
              <a:defRPr sz="2000"/>
            </a:pPr>
            <a:endParaRPr lang="en-US"/>
          </a:p>
        </c:txPr>
        <c:crossAx val="65043840"/>
        <c:crosses val="autoZero"/>
        <c:crossBetween val="between"/>
        <c:majorUnit val="0.1"/>
      </c:valAx>
    </c:plotArea>
    <c:legend>
      <c:legendPos val="r"/>
      <c:layout>
        <c:manualLayout>
          <c:xMode val="edge"/>
          <c:yMode val="edge"/>
          <c:x val="0.22219068120535679"/>
          <c:y val="0.39921766029246342"/>
          <c:w val="0.72972127447881252"/>
          <c:h val="0.365033745781777"/>
        </c:manualLayout>
      </c:layout>
      <c:overlay val="1"/>
      <c:txPr>
        <a:bodyPr/>
        <a:lstStyle/>
        <a:p>
          <a:pPr>
            <a:defRPr sz="20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223957060929"/>
          <c:y val="4.0338989511115399E-2"/>
          <c:w val="0.75624973969130904"/>
          <c:h val="0.77597642215023399"/>
        </c:manualLayout>
      </c:layout>
      <c:lineChart>
        <c:grouping val="standard"/>
        <c:varyColors val="0"/>
        <c:ser>
          <c:idx val="0"/>
          <c:order val="0"/>
          <c:tx>
            <c:v>Logged In</c:v>
          </c:tx>
          <c:spPr>
            <a:ln w="50800"/>
          </c:spPr>
          <c:marker>
            <c:symbol val="none"/>
          </c:marker>
          <c:val>
            <c:numRef>
              <c:f>Sheet3!$E$2:$E$8</c:f>
              <c:numCache>
                <c:formatCode>General</c:formatCode>
                <c:ptCount val="7"/>
                <c:pt idx="0">
                  <c:v>1.358333</c:v>
                </c:pt>
                <c:pt idx="1">
                  <c:v>1.5916669999999999</c:v>
                </c:pt>
                <c:pt idx="2">
                  <c:v>1.7416670000000001</c:v>
                </c:pt>
                <c:pt idx="3">
                  <c:v>1.425</c:v>
                </c:pt>
                <c:pt idx="4">
                  <c:v>1.683333</c:v>
                </c:pt>
                <c:pt idx="5">
                  <c:v>1.6333329999999999</c:v>
                </c:pt>
                <c:pt idx="6">
                  <c:v>1.5333330000000001</c:v>
                </c:pt>
              </c:numCache>
            </c:numRef>
          </c:val>
          <c:smooth val="0"/>
        </c:ser>
        <c:ser>
          <c:idx val="1"/>
          <c:order val="1"/>
          <c:tx>
            <c:v>No Cookies</c:v>
          </c:tx>
          <c:spPr>
            <a:ln w="50800"/>
          </c:spPr>
          <c:marker>
            <c:symbol val="none"/>
          </c:marker>
          <c:val>
            <c:numRef>
              <c:f>Sheet3!$J$2:$J$8</c:f>
              <c:numCache>
                <c:formatCode>General</c:formatCode>
                <c:ptCount val="7"/>
                <c:pt idx="0">
                  <c:v>0.183333</c:v>
                </c:pt>
                <c:pt idx="1">
                  <c:v>0.17499999999999999</c:v>
                </c:pt>
                <c:pt idx="2">
                  <c:v>0.05</c:v>
                </c:pt>
                <c:pt idx="3">
                  <c:v>0.24166699999999999</c:v>
                </c:pt>
                <c:pt idx="4">
                  <c:v>0.27500000000000002</c:v>
                </c:pt>
                <c:pt idx="5">
                  <c:v>0.25833299999999998</c:v>
                </c:pt>
                <c:pt idx="6">
                  <c:v>0.17499999999999999</c:v>
                </c:pt>
              </c:numCache>
            </c:numRef>
          </c:val>
          <c:smooth val="0"/>
        </c:ser>
        <c:ser>
          <c:idx val="2"/>
          <c:order val="2"/>
          <c:tx>
            <c:v>Logged Out</c:v>
          </c:tx>
          <c:spPr>
            <a:ln w="50800"/>
          </c:spPr>
          <c:marker>
            <c:symbol val="none"/>
          </c:marker>
          <c:val>
            <c:numRef>
              <c:f>Sheet3!$O$2:$O$8</c:f>
              <c:numCache>
                <c:formatCode>General</c:formatCode>
                <c:ptCount val="7"/>
                <c:pt idx="0">
                  <c:v>0.91666700000000001</c:v>
                </c:pt>
                <c:pt idx="1">
                  <c:v>0.27500000000000002</c:v>
                </c:pt>
                <c:pt idx="2">
                  <c:v>6.6667000000000004E-2</c:v>
                </c:pt>
                <c:pt idx="3">
                  <c:v>0.93333299999999997</c:v>
                </c:pt>
                <c:pt idx="4">
                  <c:v>0.91666700000000001</c:v>
                </c:pt>
                <c:pt idx="5">
                  <c:v>0.98333300000000001</c:v>
                </c:pt>
                <c:pt idx="6">
                  <c:v>0.66666700000000001</c:v>
                </c:pt>
              </c:numCache>
            </c:numRef>
          </c:val>
          <c:smooth val="0"/>
        </c:ser>
        <c:dLbls>
          <c:showLegendKey val="0"/>
          <c:showVal val="0"/>
          <c:showCatName val="0"/>
          <c:showSerName val="0"/>
          <c:showPercent val="0"/>
          <c:showBubbleSize val="0"/>
        </c:dLbls>
        <c:marker val="1"/>
        <c:smooth val="0"/>
        <c:axId val="65174528"/>
        <c:axId val="65176704"/>
      </c:lineChart>
      <c:catAx>
        <c:axId val="65174528"/>
        <c:scaling>
          <c:orientation val="minMax"/>
        </c:scaling>
        <c:delete val="0"/>
        <c:axPos val="b"/>
        <c:title>
          <c:tx>
            <c:rich>
              <a:bodyPr/>
              <a:lstStyle/>
              <a:p>
                <a:pPr>
                  <a:defRPr/>
                </a:pPr>
                <a:r>
                  <a:rPr lang="en-US"/>
                  <a:t>Day</a:t>
                </a:r>
              </a:p>
            </c:rich>
          </c:tx>
          <c:layout>
            <c:manualLayout>
              <c:xMode val="edge"/>
              <c:yMode val="edge"/>
              <c:x val="0.51619213218827797"/>
              <c:y val="0.87898303146665402"/>
            </c:manualLayout>
          </c:layout>
          <c:overlay val="0"/>
        </c:title>
        <c:majorTickMark val="out"/>
        <c:minorTickMark val="none"/>
        <c:tickLblPos val="nextTo"/>
        <c:crossAx val="65176704"/>
        <c:crosses val="autoZero"/>
        <c:auto val="1"/>
        <c:lblAlgn val="ctr"/>
        <c:lblOffset val="100"/>
        <c:noMultiLvlLbl val="0"/>
      </c:catAx>
      <c:valAx>
        <c:axId val="65176704"/>
        <c:scaling>
          <c:orientation val="minMax"/>
          <c:max val="5"/>
        </c:scaling>
        <c:delete val="0"/>
        <c:axPos val="l"/>
        <c:majorGridlines/>
        <c:title>
          <c:tx>
            <c:rich>
              <a:bodyPr rot="-5400000" vert="horz"/>
              <a:lstStyle/>
              <a:p>
                <a:pPr>
                  <a:defRPr/>
                </a:pPr>
                <a:r>
                  <a:rPr lang="en-US"/>
                  <a:t>Average Edit Distance</a:t>
                </a:r>
              </a:p>
            </c:rich>
          </c:tx>
          <c:layout>
            <c:manualLayout>
              <c:xMode val="edge"/>
              <c:yMode val="edge"/>
              <c:x val="3.760244185089761E-2"/>
              <c:y val="0.18100173724837645"/>
            </c:manualLayout>
          </c:layout>
          <c:overlay val="0"/>
        </c:title>
        <c:numFmt formatCode="General" sourceLinked="1"/>
        <c:majorTickMark val="out"/>
        <c:minorTickMark val="none"/>
        <c:tickLblPos val="nextTo"/>
        <c:crossAx val="65174528"/>
        <c:crosses val="autoZero"/>
        <c:crossBetween val="between"/>
        <c:majorUnit val="1"/>
      </c:valAx>
    </c:plotArea>
    <c:plotVisOnly val="1"/>
    <c:dispBlanksAs val="gap"/>
    <c:showDLblsOverMax val="0"/>
  </c:chart>
  <c:txPr>
    <a:bodyPr/>
    <a:lstStyle/>
    <a:p>
      <a:pPr>
        <a:defRPr sz="2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Sheet4!$B$1</c:f>
              <c:strCache>
                <c:ptCount val="1"/>
                <c:pt idx="0">
                  <c:v>MA / MA</c:v>
                </c:pt>
              </c:strCache>
            </c:strRef>
          </c:tx>
          <c:marker>
            <c:symbol val="none"/>
          </c:marker>
          <c:cat>
            <c:numRef>
              <c:f>Sheet4!$A$3:$A$10</c:f>
              <c:numCache>
                <c:formatCode>General</c:formatCode>
                <c:ptCount val="8"/>
                <c:pt idx="0">
                  <c:v>1</c:v>
                </c:pt>
                <c:pt idx="1">
                  <c:v>2</c:v>
                </c:pt>
                <c:pt idx="2">
                  <c:v>3</c:v>
                </c:pt>
                <c:pt idx="3">
                  <c:v>4</c:v>
                </c:pt>
                <c:pt idx="4">
                  <c:v>5</c:v>
                </c:pt>
                <c:pt idx="5">
                  <c:v>6</c:v>
                </c:pt>
                <c:pt idx="6">
                  <c:v>7</c:v>
                </c:pt>
                <c:pt idx="7">
                  <c:v>8</c:v>
                </c:pt>
              </c:numCache>
            </c:numRef>
          </c:cat>
          <c:val>
            <c:numRef>
              <c:f>Sheet4!$B$3:$B$9</c:f>
              <c:numCache>
                <c:formatCode>General</c:formatCode>
                <c:ptCount val="7"/>
                <c:pt idx="0">
                  <c:v>0.97148900000000005</c:v>
                </c:pt>
                <c:pt idx="1">
                  <c:v>0.99791700000000005</c:v>
                </c:pt>
                <c:pt idx="2">
                  <c:v>0.99307699999999999</c:v>
                </c:pt>
                <c:pt idx="3">
                  <c:v>0.992039</c:v>
                </c:pt>
                <c:pt idx="4">
                  <c:v>0.99222699999999997</c:v>
                </c:pt>
                <c:pt idx="5">
                  <c:v>0.98372700000000002</c:v>
                </c:pt>
                <c:pt idx="6">
                  <c:v>0.99522100000000002</c:v>
                </c:pt>
              </c:numCache>
            </c:numRef>
          </c:val>
          <c:smooth val="0"/>
        </c:ser>
        <c:ser>
          <c:idx val="1"/>
          <c:order val="1"/>
          <c:tx>
            <c:strRef>
              <c:f>Sheet4!$G$1</c:f>
              <c:strCache>
                <c:ptCount val="1"/>
                <c:pt idx="0">
                  <c:v>CA / MA</c:v>
                </c:pt>
              </c:strCache>
            </c:strRef>
          </c:tx>
          <c:marker>
            <c:symbol val="none"/>
          </c:marker>
          <c:cat>
            <c:numRef>
              <c:f>Sheet4!$A$3:$A$10</c:f>
              <c:numCache>
                <c:formatCode>General</c:formatCode>
                <c:ptCount val="8"/>
                <c:pt idx="0">
                  <c:v>1</c:v>
                </c:pt>
                <c:pt idx="1">
                  <c:v>2</c:v>
                </c:pt>
                <c:pt idx="2">
                  <c:v>3</c:v>
                </c:pt>
                <c:pt idx="3">
                  <c:v>4</c:v>
                </c:pt>
                <c:pt idx="4">
                  <c:v>5</c:v>
                </c:pt>
                <c:pt idx="5">
                  <c:v>6</c:v>
                </c:pt>
                <c:pt idx="6">
                  <c:v>7</c:v>
                </c:pt>
                <c:pt idx="7">
                  <c:v>8</c:v>
                </c:pt>
              </c:numCache>
            </c:numRef>
          </c:cat>
          <c:val>
            <c:numRef>
              <c:f>Sheet4!$G$3:$G$9</c:f>
              <c:numCache>
                <c:formatCode>General</c:formatCode>
                <c:ptCount val="7"/>
                <c:pt idx="0">
                  <c:v>0.92338699999999996</c:v>
                </c:pt>
                <c:pt idx="1">
                  <c:v>0.95374999999999999</c:v>
                </c:pt>
                <c:pt idx="2">
                  <c:v>0.94430599999999998</c:v>
                </c:pt>
                <c:pt idx="3">
                  <c:v>0.93291100000000005</c:v>
                </c:pt>
                <c:pt idx="4">
                  <c:v>0.95842000000000005</c:v>
                </c:pt>
                <c:pt idx="5">
                  <c:v>0.95430300000000001</c:v>
                </c:pt>
                <c:pt idx="6">
                  <c:v>0.94118199999999996</c:v>
                </c:pt>
              </c:numCache>
            </c:numRef>
          </c:val>
          <c:smooth val="0"/>
        </c:ser>
        <c:ser>
          <c:idx val="2"/>
          <c:order val="2"/>
          <c:tx>
            <c:strRef>
              <c:f>Sheet4!$L$1</c:f>
              <c:strCache>
                <c:ptCount val="1"/>
                <c:pt idx="0">
                  <c:v>UT / MA</c:v>
                </c:pt>
              </c:strCache>
            </c:strRef>
          </c:tx>
          <c:marker>
            <c:symbol val="none"/>
          </c:marker>
          <c:cat>
            <c:numRef>
              <c:f>Sheet4!$A$3:$A$10</c:f>
              <c:numCache>
                <c:formatCode>General</c:formatCode>
                <c:ptCount val="8"/>
                <c:pt idx="0">
                  <c:v>1</c:v>
                </c:pt>
                <c:pt idx="1">
                  <c:v>2</c:v>
                </c:pt>
                <c:pt idx="2">
                  <c:v>3</c:v>
                </c:pt>
                <c:pt idx="3">
                  <c:v>4</c:v>
                </c:pt>
                <c:pt idx="4">
                  <c:v>5</c:v>
                </c:pt>
                <c:pt idx="5">
                  <c:v>6</c:v>
                </c:pt>
                <c:pt idx="6">
                  <c:v>7</c:v>
                </c:pt>
                <c:pt idx="7">
                  <c:v>8</c:v>
                </c:pt>
              </c:numCache>
            </c:numRef>
          </c:cat>
          <c:val>
            <c:numRef>
              <c:f>Sheet4!$L$3:$L$9</c:f>
              <c:numCache>
                <c:formatCode>General</c:formatCode>
                <c:ptCount val="7"/>
                <c:pt idx="0">
                  <c:v>0.91186800000000001</c:v>
                </c:pt>
                <c:pt idx="1">
                  <c:v>0.93528299999999998</c:v>
                </c:pt>
                <c:pt idx="2">
                  <c:v>0.93579100000000004</c:v>
                </c:pt>
                <c:pt idx="3">
                  <c:v>0.93533699999999997</c:v>
                </c:pt>
                <c:pt idx="4">
                  <c:v>0.917292</c:v>
                </c:pt>
                <c:pt idx="5">
                  <c:v>0.94257100000000005</c:v>
                </c:pt>
                <c:pt idx="6">
                  <c:v>0.93822799999999995</c:v>
                </c:pt>
              </c:numCache>
            </c:numRef>
          </c:val>
          <c:smooth val="0"/>
        </c:ser>
        <c:ser>
          <c:idx val="3"/>
          <c:order val="3"/>
          <c:tx>
            <c:strRef>
              <c:f>Sheet4!$B$12</c:f>
              <c:strCache>
                <c:ptCount val="1"/>
                <c:pt idx="0">
                  <c:v>IL / MA</c:v>
                </c:pt>
              </c:strCache>
            </c:strRef>
          </c:tx>
          <c:marker>
            <c:symbol val="none"/>
          </c:marker>
          <c:cat>
            <c:numRef>
              <c:f>Sheet4!$A$3:$A$10</c:f>
              <c:numCache>
                <c:formatCode>General</c:formatCode>
                <c:ptCount val="8"/>
                <c:pt idx="0">
                  <c:v>1</c:v>
                </c:pt>
                <c:pt idx="1">
                  <c:v>2</c:v>
                </c:pt>
                <c:pt idx="2">
                  <c:v>3</c:v>
                </c:pt>
                <c:pt idx="3">
                  <c:v>4</c:v>
                </c:pt>
                <c:pt idx="4">
                  <c:v>5</c:v>
                </c:pt>
                <c:pt idx="5">
                  <c:v>6</c:v>
                </c:pt>
                <c:pt idx="6">
                  <c:v>7</c:v>
                </c:pt>
                <c:pt idx="7">
                  <c:v>8</c:v>
                </c:pt>
              </c:numCache>
            </c:numRef>
          </c:cat>
          <c:val>
            <c:numRef>
              <c:f>Sheet4!$B$14:$B$20</c:f>
              <c:numCache>
                <c:formatCode>General</c:formatCode>
                <c:ptCount val="7"/>
                <c:pt idx="0">
                  <c:v>0.926041</c:v>
                </c:pt>
                <c:pt idx="1">
                  <c:v>0.92573700000000003</c:v>
                </c:pt>
                <c:pt idx="2">
                  <c:v>0.93194999999999995</c:v>
                </c:pt>
                <c:pt idx="3">
                  <c:v>0.93572999999999995</c:v>
                </c:pt>
                <c:pt idx="4">
                  <c:v>0.95787699999999998</c:v>
                </c:pt>
                <c:pt idx="5">
                  <c:v>0.94549799999999995</c:v>
                </c:pt>
                <c:pt idx="6">
                  <c:v>0.93484800000000001</c:v>
                </c:pt>
              </c:numCache>
            </c:numRef>
          </c:val>
          <c:smooth val="0"/>
        </c:ser>
        <c:ser>
          <c:idx val="4"/>
          <c:order val="4"/>
          <c:tx>
            <c:strRef>
              <c:f>Sheet4!$G$12</c:f>
              <c:strCache>
                <c:ptCount val="1"/>
                <c:pt idx="0">
                  <c:v>NC / MA</c:v>
                </c:pt>
              </c:strCache>
            </c:strRef>
          </c:tx>
          <c:marker>
            <c:symbol val="none"/>
          </c:marker>
          <c:cat>
            <c:numRef>
              <c:f>Sheet4!$A$3:$A$10</c:f>
              <c:numCache>
                <c:formatCode>General</c:formatCode>
                <c:ptCount val="8"/>
                <c:pt idx="0">
                  <c:v>1</c:v>
                </c:pt>
                <c:pt idx="1">
                  <c:v>2</c:v>
                </c:pt>
                <c:pt idx="2">
                  <c:v>3</c:v>
                </c:pt>
                <c:pt idx="3">
                  <c:v>4</c:v>
                </c:pt>
                <c:pt idx="4">
                  <c:v>5</c:v>
                </c:pt>
                <c:pt idx="5">
                  <c:v>6</c:v>
                </c:pt>
                <c:pt idx="6">
                  <c:v>7</c:v>
                </c:pt>
                <c:pt idx="7">
                  <c:v>8</c:v>
                </c:pt>
              </c:numCache>
            </c:numRef>
          </c:cat>
          <c:val>
            <c:numRef>
              <c:f>Sheet4!$G$14:$G$20</c:f>
              <c:numCache>
                <c:formatCode>General</c:formatCode>
                <c:ptCount val="7"/>
                <c:pt idx="0">
                  <c:v>0.91841799999999996</c:v>
                </c:pt>
                <c:pt idx="1">
                  <c:v>0.93141700000000005</c:v>
                </c:pt>
                <c:pt idx="2">
                  <c:v>0.943249</c:v>
                </c:pt>
                <c:pt idx="3">
                  <c:v>0.93578600000000001</c:v>
                </c:pt>
                <c:pt idx="4">
                  <c:v>0.95871700000000004</c:v>
                </c:pt>
                <c:pt idx="5">
                  <c:v>0.95122799999999996</c:v>
                </c:pt>
                <c:pt idx="6">
                  <c:v>0.93090200000000001</c:v>
                </c:pt>
              </c:numCache>
            </c:numRef>
          </c:val>
          <c:smooth val="0"/>
        </c:ser>
        <c:dLbls>
          <c:showLegendKey val="0"/>
          <c:showVal val="0"/>
          <c:showCatName val="0"/>
          <c:showSerName val="0"/>
          <c:showPercent val="0"/>
          <c:showBubbleSize val="0"/>
        </c:dLbls>
        <c:marker val="1"/>
        <c:smooth val="0"/>
        <c:axId val="65251968"/>
        <c:axId val="65254144"/>
      </c:lineChart>
      <c:catAx>
        <c:axId val="65251968"/>
        <c:scaling>
          <c:orientation val="minMax"/>
        </c:scaling>
        <c:delete val="0"/>
        <c:axPos val="b"/>
        <c:title>
          <c:tx>
            <c:rich>
              <a:bodyPr/>
              <a:lstStyle/>
              <a:p>
                <a:pPr>
                  <a:defRPr sz="2000"/>
                </a:pPr>
                <a:r>
                  <a:rPr lang="en-US" sz="2000"/>
                  <a:t>Days</a:t>
                </a:r>
              </a:p>
            </c:rich>
          </c:tx>
          <c:overlay val="0"/>
        </c:title>
        <c:numFmt formatCode="General" sourceLinked="1"/>
        <c:majorTickMark val="out"/>
        <c:minorTickMark val="none"/>
        <c:tickLblPos val="nextTo"/>
        <c:txPr>
          <a:bodyPr/>
          <a:lstStyle/>
          <a:p>
            <a:pPr>
              <a:defRPr sz="2000"/>
            </a:pPr>
            <a:endParaRPr lang="en-US"/>
          </a:p>
        </c:txPr>
        <c:crossAx val="65254144"/>
        <c:crosses val="autoZero"/>
        <c:auto val="1"/>
        <c:lblAlgn val="ctr"/>
        <c:lblOffset val="100"/>
        <c:noMultiLvlLbl val="0"/>
      </c:catAx>
      <c:valAx>
        <c:axId val="65254144"/>
        <c:scaling>
          <c:orientation val="minMax"/>
          <c:max val="1"/>
          <c:min val="0.5"/>
        </c:scaling>
        <c:delete val="0"/>
        <c:axPos val="l"/>
        <c:majorGridlines/>
        <c:title>
          <c:tx>
            <c:rich>
              <a:bodyPr rot="-5400000" vert="horz"/>
              <a:lstStyle/>
              <a:p>
                <a:pPr>
                  <a:defRPr sz="2000"/>
                </a:pPr>
                <a:r>
                  <a:rPr lang="en-US" sz="2000"/>
                  <a:t>Jaccard Index</a:t>
                </a:r>
              </a:p>
            </c:rich>
          </c:tx>
          <c:overlay val="0"/>
        </c:title>
        <c:numFmt formatCode="General" sourceLinked="1"/>
        <c:majorTickMark val="out"/>
        <c:minorTickMark val="none"/>
        <c:tickLblPos val="nextTo"/>
        <c:txPr>
          <a:bodyPr/>
          <a:lstStyle/>
          <a:p>
            <a:pPr>
              <a:defRPr sz="2000"/>
            </a:pPr>
            <a:endParaRPr lang="en-US"/>
          </a:p>
        </c:txPr>
        <c:crossAx val="65251968"/>
        <c:crosses val="autoZero"/>
        <c:crossBetween val="between"/>
        <c:majorUnit val="0.1"/>
      </c:valAx>
    </c:plotArea>
    <c:legend>
      <c:legendPos val="r"/>
      <c:layout>
        <c:manualLayout>
          <c:xMode val="edge"/>
          <c:yMode val="edge"/>
          <c:x val="0.66709573145462076"/>
          <c:y val="0.44549240772571502"/>
          <c:w val="0.3063414836303357"/>
          <c:h val="0.36808991038501698"/>
        </c:manualLayout>
      </c:layout>
      <c:overlay val="1"/>
      <c:txPr>
        <a:bodyPr/>
        <a:lstStyle/>
        <a:p>
          <a:pPr>
            <a:defRPr sz="20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50800"/>
          </c:spPr>
          <c:marker>
            <c:symbol val="none"/>
          </c:marker>
          <c:val>
            <c:numRef>
              <c:f>Sheet4!$D$2:$D$8</c:f>
              <c:numCache>
                <c:formatCode>General</c:formatCode>
                <c:ptCount val="7"/>
                <c:pt idx="0">
                  <c:v>0.39166699999999999</c:v>
                </c:pt>
                <c:pt idx="1">
                  <c:v>1.1066670000000001</c:v>
                </c:pt>
                <c:pt idx="2">
                  <c:v>0.39166699999999999</c:v>
                </c:pt>
                <c:pt idx="3">
                  <c:v>0.35833300000000001</c:v>
                </c:pt>
                <c:pt idx="4">
                  <c:v>0.67500000000000004</c:v>
                </c:pt>
                <c:pt idx="5">
                  <c:v>0.41304299999999999</c:v>
                </c:pt>
                <c:pt idx="6">
                  <c:v>1.0769230000000001</c:v>
                </c:pt>
              </c:numCache>
            </c:numRef>
          </c:val>
          <c:smooth val="0"/>
        </c:ser>
        <c:ser>
          <c:idx val="1"/>
          <c:order val="1"/>
          <c:spPr>
            <a:ln w="50800"/>
          </c:spPr>
          <c:marker>
            <c:symbol val="none"/>
          </c:marker>
          <c:val>
            <c:numRef>
              <c:f>Sheet4!$I$2:$I$8</c:f>
              <c:numCache>
                <c:formatCode>General</c:formatCode>
                <c:ptCount val="7"/>
                <c:pt idx="0">
                  <c:v>1.358333</c:v>
                </c:pt>
                <c:pt idx="1">
                  <c:v>1.973333</c:v>
                </c:pt>
                <c:pt idx="2">
                  <c:v>1.308333</c:v>
                </c:pt>
                <c:pt idx="3">
                  <c:v>1.933333</c:v>
                </c:pt>
                <c:pt idx="4">
                  <c:v>2.0750000000000002</c:v>
                </c:pt>
                <c:pt idx="5">
                  <c:v>1.913043</c:v>
                </c:pt>
                <c:pt idx="6">
                  <c:v>1.788462</c:v>
                </c:pt>
              </c:numCache>
            </c:numRef>
          </c:val>
          <c:smooth val="0"/>
        </c:ser>
        <c:ser>
          <c:idx val="2"/>
          <c:order val="2"/>
          <c:spPr>
            <a:ln w="50800"/>
          </c:spPr>
          <c:marker>
            <c:symbol val="none"/>
          </c:marker>
          <c:val>
            <c:numRef>
              <c:f>Sheet4!$N$2:$N$8</c:f>
              <c:numCache>
                <c:formatCode>General</c:formatCode>
                <c:ptCount val="7"/>
                <c:pt idx="0">
                  <c:v>1.7</c:v>
                </c:pt>
                <c:pt idx="1">
                  <c:v>2.226667</c:v>
                </c:pt>
                <c:pt idx="2">
                  <c:v>1.6666669999999999</c:v>
                </c:pt>
                <c:pt idx="3">
                  <c:v>1.8833329999999999</c:v>
                </c:pt>
                <c:pt idx="4">
                  <c:v>1.875</c:v>
                </c:pt>
                <c:pt idx="5">
                  <c:v>2.1739130000000002</c:v>
                </c:pt>
                <c:pt idx="6">
                  <c:v>1.75</c:v>
                </c:pt>
              </c:numCache>
            </c:numRef>
          </c:val>
          <c:smooth val="0"/>
        </c:ser>
        <c:ser>
          <c:idx val="3"/>
          <c:order val="3"/>
          <c:spPr>
            <a:ln w="50800"/>
          </c:spPr>
          <c:marker>
            <c:symbol val="none"/>
          </c:marker>
          <c:val>
            <c:numRef>
              <c:f>Sheet4!$D$13:$D$19</c:f>
              <c:numCache>
                <c:formatCode>General</c:formatCode>
                <c:ptCount val="7"/>
                <c:pt idx="0">
                  <c:v>1.816667</c:v>
                </c:pt>
                <c:pt idx="1">
                  <c:v>1.8666670000000001</c:v>
                </c:pt>
                <c:pt idx="2">
                  <c:v>1.9166669999999999</c:v>
                </c:pt>
                <c:pt idx="3">
                  <c:v>2.1749999999999998</c:v>
                </c:pt>
                <c:pt idx="4">
                  <c:v>1.9</c:v>
                </c:pt>
                <c:pt idx="5">
                  <c:v>1.6086959999999999</c:v>
                </c:pt>
                <c:pt idx="6">
                  <c:v>1.8461540000000001</c:v>
                </c:pt>
              </c:numCache>
            </c:numRef>
          </c:val>
          <c:smooth val="0"/>
        </c:ser>
        <c:ser>
          <c:idx val="4"/>
          <c:order val="4"/>
          <c:spPr>
            <a:ln w="50800"/>
          </c:spPr>
          <c:marker>
            <c:symbol val="none"/>
          </c:marker>
          <c:val>
            <c:numRef>
              <c:f>Sheet4!$I$13:$I$19</c:f>
              <c:numCache>
                <c:formatCode>General</c:formatCode>
                <c:ptCount val="7"/>
                <c:pt idx="0">
                  <c:v>1.3</c:v>
                </c:pt>
                <c:pt idx="1">
                  <c:v>1.7066669999999999</c:v>
                </c:pt>
                <c:pt idx="2">
                  <c:v>1.8833329999999999</c:v>
                </c:pt>
                <c:pt idx="3">
                  <c:v>1.5333330000000001</c:v>
                </c:pt>
                <c:pt idx="4">
                  <c:v>1.5833330000000001</c:v>
                </c:pt>
                <c:pt idx="5">
                  <c:v>1.521739</c:v>
                </c:pt>
                <c:pt idx="6">
                  <c:v>2.1153849999999998</c:v>
                </c:pt>
              </c:numCache>
            </c:numRef>
          </c:val>
          <c:smooth val="0"/>
        </c:ser>
        <c:dLbls>
          <c:showLegendKey val="0"/>
          <c:showVal val="0"/>
          <c:showCatName val="0"/>
          <c:showSerName val="0"/>
          <c:showPercent val="0"/>
          <c:showBubbleSize val="0"/>
        </c:dLbls>
        <c:marker val="1"/>
        <c:smooth val="0"/>
        <c:axId val="75255808"/>
        <c:axId val="75257728"/>
      </c:lineChart>
      <c:catAx>
        <c:axId val="75255808"/>
        <c:scaling>
          <c:orientation val="minMax"/>
        </c:scaling>
        <c:delete val="0"/>
        <c:axPos val="b"/>
        <c:title>
          <c:tx>
            <c:rich>
              <a:bodyPr/>
              <a:lstStyle/>
              <a:p>
                <a:pPr>
                  <a:defRPr sz="2000"/>
                </a:pPr>
                <a:r>
                  <a:rPr lang="en-US" sz="2000"/>
                  <a:t>Day</a:t>
                </a:r>
              </a:p>
            </c:rich>
          </c:tx>
          <c:overlay val="0"/>
        </c:title>
        <c:majorTickMark val="out"/>
        <c:minorTickMark val="none"/>
        <c:tickLblPos val="nextTo"/>
        <c:txPr>
          <a:bodyPr/>
          <a:lstStyle/>
          <a:p>
            <a:pPr>
              <a:defRPr sz="1800"/>
            </a:pPr>
            <a:endParaRPr lang="en-US"/>
          </a:p>
        </c:txPr>
        <c:crossAx val="75257728"/>
        <c:crosses val="autoZero"/>
        <c:auto val="1"/>
        <c:lblAlgn val="ctr"/>
        <c:lblOffset val="100"/>
        <c:noMultiLvlLbl val="0"/>
      </c:catAx>
      <c:valAx>
        <c:axId val="75257728"/>
        <c:scaling>
          <c:orientation val="minMax"/>
          <c:max val="5"/>
          <c:min val="0"/>
        </c:scaling>
        <c:delete val="0"/>
        <c:axPos val="l"/>
        <c:majorGridlines/>
        <c:title>
          <c:tx>
            <c:rich>
              <a:bodyPr rot="-5400000" vert="horz"/>
              <a:lstStyle/>
              <a:p>
                <a:pPr>
                  <a:defRPr sz="2000"/>
                </a:pPr>
                <a:r>
                  <a:rPr lang="en-US" sz="2000" dirty="0"/>
                  <a:t>Average Edit Distance</a:t>
                </a:r>
              </a:p>
            </c:rich>
          </c:tx>
          <c:overlay val="0"/>
        </c:title>
        <c:numFmt formatCode="General" sourceLinked="1"/>
        <c:majorTickMark val="out"/>
        <c:minorTickMark val="none"/>
        <c:tickLblPos val="nextTo"/>
        <c:txPr>
          <a:bodyPr/>
          <a:lstStyle/>
          <a:p>
            <a:pPr>
              <a:defRPr sz="1800"/>
            </a:pPr>
            <a:endParaRPr lang="en-US"/>
          </a:p>
        </c:txPr>
        <c:crossAx val="75255808"/>
        <c:crosses val="autoZero"/>
        <c:crossBetween val="between"/>
        <c:majorUnit val="1"/>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Sheet7!$D$1</c:f>
              <c:strCache>
                <c:ptCount val="1"/>
                <c:pt idx="0">
                  <c:v>$0-50K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Sheet8!$C$3:$C$9</c:f>
              <c:numCache>
                <c:formatCode>General</c:formatCode>
                <c:ptCount val="7"/>
                <c:pt idx="0">
                  <c:v>0.80833299999999997</c:v>
                </c:pt>
                <c:pt idx="1">
                  <c:v>7.4999999999999997E-2</c:v>
                </c:pt>
                <c:pt idx="2">
                  <c:v>0.47499999999999998</c:v>
                </c:pt>
                <c:pt idx="3">
                  <c:v>0.49166700000000002</c:v>
                </c:pt>
                <c:pt idx="4">
                  <c:v>0.1</c:v>
                </c:pt>
                <c:pt idx="5">
                  <c:v>0.375</c:v>
                </c:pt>
                <c:pt idx="6">
                  <c:v>0.83333299999999999</c:v>
                </c:pt>
              </c:numCache>
            </c:numRef>
          </c:val>
          <c:smooth val="0"/>
        </c:ser>
        <c:ser>
          <c:idx val="1"/>
          <c:order val="1"/>
          <c:tx>
            <c:strRef>
              <c:f>Sheet7!$I$1</c:f>
              <c:strCache>
                <c:ptCount val="1"/>
                <c:pt idx="0">
                  <c:v>$50-100K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Sheet8!$F$3:$F$9</c:f>
              <c:numCache>
                <c:formatCode>General</c:formatCode>
                <c:ptCount val="7"/>
                <c:pt idx="0">
                  <c:v>0.44166699999999998</c:v>
                </c:pt>
                <c:pt idx="1">
                  <c:v>7.4999999999999997E-2</c:v>
                </c:pt>
                <c:pt idx="2">
                  <c:v>0.54166700000000001</c:v>
                </c:pt>
                <c:pt idx="3">
                  <c:v>0.77500000000000002</c:v>
                </c:pt>
                <c:pt idx="4">
                  <c:v>0.1</c:v>
                </c:pt>
                <c:pt idx="5">
                  <c:v>0.158333</c:v>
                </c:pt>
                <c:pt idx="6">
                  <c:v>0.90833299999999995</c:v>
                </c:pt>
              </c:numCache>
            </c:numRef>
          </c:val>
          <c:smooth val="0"/>
        </c:ser>
        <c:ser>
          <c:idx val="2"/>
          <c:order val="2"/>
          <c:tx>
            <c:strRef>
              <c:f>Sheet7!$N$1</c:f>
              <c:strCache>
                <c:ptCount val="1"/>
                <c:pt idx="0">
                  <c:v>$100-150K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Sheet8!$I$3:$I$9</c:f>
              <c:numCache>
                <c:formatCode>General</c:formatCode>
                <c:ptCount val="7"/>
                <c:pt idx="0">
                  <c:v>0.65833299999999995</c:v>
                </c:pt>
                <c:pt idx="1">
                  <c:v>0.66666700000000001</c:v>
                </c:pt>
                <c:pt idx="2">
                  <c:v>0.79166700000000001</c:v>
                </c:pt>
                <c:pt idx="3">
                  <c:v>0.33333299999999999</c:v>
                </c:pt>
                <c:pt idx="4">
                  <c:v>0.35</c:v>
                </c:pt>
                <c:pt idx="5">
                  <c:v>0.54166700000000001</c:v>
                </c:pt>
                <c:pt idx="6">
                  <c:v>0.47499999999999998</c:v>
                </c:pt>
              </c:numCache>
            </c:numRef>
          </c:val>
          <c:smooth val="0"/>
        </c:ser>
        <c:ser>
          <c:idx val="3"/>
          <c:order val="3"/>
          <c:tx>
            <c:strRef>
              <c:f>Sheet7!$B$12</c:f>
              <c:strCache>
                <c:ptCount val="1"/>
                <c:pt idx="0">
                  <c:v>&gt;$150K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Sheet8!$L$3:$L$9</c:f>
              <c:numCache>
                <c:formatCode>General</c:formatCode>
                <c:ptCount val="7"/>
                <c:pt idx="0">
                  <c:v>0.63333300000000003</c:v>
                </c:pt>
                <c:pt idx="1">
                  <c:v>6.6667000000000004E-2</c:v>
                </c:pt>
                <c:pt idx="2">
                  <c:v>0.27500000000000002</c:v>
                </c:pt>
                <c:pt idx="3">
                  <c:v>0.67500000000000004</c:v>
                </c:pt>
                <c:pt idx="4">
                  <c:v>0.158333</c:v>
                </c:pt>
                <c:pt idx="5">
                  <c:v>0.29166700000000001</c:v>
                </c:pt>
                <c:pt idx="6">
                  <c:v>0.625</c:v>
                </c:pt>
              </c:numCache>
            </c:numRef>
          </c:val>
          <c:smooth val="0"/>
        </c:ser>
        <c:ser>
          <c:idx val="4"/>
          <c:order val="4"/>
          <c:tx>
            <c:strRef>
              <c:f>Sheet7!$I$12</c:f>
              <c:strCache>
                <c:ptCount val="1"/>
                <c:pt idx="0">
                  <c:v>No History</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Sheet8!$O$3:$O$9</c:f>
              <c:numCache>
                <c:formatCode>General</c:formatCode>
                <c:ptCount val="7"/>
                <c:pt idx="0">
                  <c:v>0.341667</c:v>
                </c:pt>
                <c:pt idx="1">
                  <c:v>0.61666699999999997</c:v>
                </c:pt>
                <c:pt idx="2">
                  <c:v>8.3333000000000004E-2</c:v>
                </c:pt>
                <c:pt idx="3">
                  <c:v>0.341667</c:v>
                </c:pt>
                <c:pt idx="4">
                  <c:v>0.53333299999999995</c:v>
                </c:pt>
                <c:pt idx="5">
                  <c:v>0.33333299999999999</c:v>
                </c:pt>
                <c:pt idx="6">
                  <c:v>0.35833300000000001</c:v>
                </c:pt>
              </c:numCache>
            </c:numRef>
          </c:val>
          <c:smooth val="0"/>
        </c:ser>
        <c:dLbls>
          <c:showLegendKey val="0"/>
          <c:showVal val="0"/>
          <c:showCatName val="0"/>
          <c:showSerName val="0"/>
          <c:showPercent val="0"/>
          <c:showBubbleSize val="0"/>
        </c:dLbls>
        <c:marker val="1"/>
        <c:smooth val="0"/>
        <c:axId val="75039488"/>
        <c:axId val="75041408"/>
      </c:lineChart>
      <c:catAx>
        <c:axId val="75039488"/>
        <c:scaling>
          <c:orientation val="minMax"/>
        </c:scaling>
        <c:delete val="0"/>
        <c:axPos val="b"/>
        <c:title>
          <c:tx>
            <c:rich>
              <a:bodyPr/>
              <a:lstStyle/>
              <a:p>
                <a:pPr>
                  <a:defRPr sz="2000"/>
                </a:pPr>
                <a:r>
                  <a:rPr lang="en-US" sz="2000"/>
                  <a:t>Day</a:t>
                </a:r>
              </a:p>
            </c:rich>
          </c:tx>
          <c:overlay val="0"/>
        </c:title>
        <c:numFmt formatCode="General" sourceLinked="1"/>
        <c:majorTickMark val="out"/>
        <c:minorTickMark val="none"/>
        <c:tickLblPos val="nextTo"/>
        <c:txPr>
          <a:bodyPr/>
          <a:lstStyle/>
          <a:p>
            <a:pPr>
              <a:defRPr sz="2000"/>
            </a:pPr>
            <a:endParaRPr lang="en-US"/>
          </a:p>
        </c:txPr>
        <c:crossAx val="75041408"/>
        <c:crosses val="autoZero"/>
        <c:auto val="1"/>
        <c:lblAlgn val="ctr"/>
        <c:lblOffset val="100"/>
        <c:noMultiLvlLbl val="0"/>
      </c:catAx>
      <c:valAx>
        <c:axId val="75041408"/>
        <c:scaling>
          <c:orientation val="minMax"/>
          <c:max val="5"/>
        </c:scaling>
        <c:delete val="0"/>
        <c:axPos val="l"/>
        <c:majorGridlines/>
        <c:title>
          <c:tx>
            <c:rich>
              <a:bodyPr rot="-5400000" vert="horz"/>
              <a:lstStyle/>
              <a:p>
                <a:pPr>
                  <a:defRPr sz="2000"/>
                </a:pPr>
                <a:r>
                  <a:rPr lang="en-US" sz="2000"/>
                  <a:t>Edit Distance</a:t>
                </a:r>
              </a:p>
            </c:rich>
          </c:tx>
          <c:overlay val="0"/>
        </c:title>
        <c:numFmt formatCode="General" sourceLinked="1"/>
        <c:majorTickMark val="out"/>
        <c:minorTickMark val="none"/>
        <c:tickLblPos val="nextTo"/>
        <c:txPr>
          <a:bodyPr/>
          <a:lstStyle/>
          <a:p>
            <a:pPr>
              <a:defRPr sz="2000"/>
            </a:pPr>
            <a:endParaRPr lang="en-US"/>
          </a:p>
        </c:txPr>
        <c:crossAx val="75039488"/>
        <c:crosses val="autoZero"/>
        <c:crossBetween val="between"/>
        <c:majorUnit val="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Sheet7!$B$1</c:f>
              <c:strCache>
                <c:ptCount val="1"/>
                <c:pt idx="0">
                  <c:v>$0-50K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Sheet8!$B$3:$B$9</c:f>
              <c:numCache>
                <c:formatCode>General</c:formatCode>
                <c:ptCount val="7"/>
                <c:pt idx="0">
                  <c:v>0.99238599999999999</c:v>
                </c:pt>
                <c:pt idx="1">
                  <c:v>0.99930600000000003</c:v>
                </c:pt>
                <c:pt idx="2">
                  <c:v>0.98219400000000001</c:v>
                </c:pt>
                <c:pt idx="3">
                  <c:v>0.98024900000000004</c:v>
                </c:pt>
                <c:pt idx="4">
                  <c:v>0.99582000000000004</c:v>
                </c:pt>
                <c:pt idx="5">
                  <c:v>0.98827299999999996</c:v>
                </c:pt>
                <c:pt idx="6">
                  <c:v>0.97147499999999998</c:v>
                </c:pt>
              </c:numCache>
            </c:numRef>
          </c:val>
          <c:smooth val="0"/>
        </c:ser>
        <c:ser>
          <c:idx val="1"/>
          <c:order val="1"/>
          <c:tx>
            <c:strRef>
              <c:f>Sheet7!$G$1</c:f>
              <c:strCache>
                <c:ptCount val="1"/>
                <c:pt idx="0">
                  <c:v>$50-100K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Sheet8!$E$3:$E$9</c:f>
              <c:numCache>
                <c:formatCode>General</c:formatCode>
                <c:ptCount val="7"/>
                <c:pt idx="0">
                  <c:v>0.99674200000000002</c:v>
                </c:pt>
                <c:pt idx="1">
                  <c:v>0.99582000000000004</c:v>
                </c:pt>
                <c:pt idx="2">
                  <c:v>0.98660300000000001</c:v>
                </c:pt>
                <c:pt idx="3">
                  <c:v>0.97159499999999999</c:v>
                </c:pt>
                <c:pt idx="4">
                  <c:v>0.99729400000000001</c:v>
                </c:pt>
                <c:pt idx="5">
                  <c:v>0.99395500000000003</c:v>
                </c:pt>
                <c:pt idx="6">
                  <c:v>0.97008000000000005</c:v>
                </c:pt>
              </c:numCache>
            </c:numRef>
          </c:val>
          <c:smooth val="0"/>
        </c:ser>
        <c:ser>
          <c:idx val="2"/>
          <c:order val="2"/>
          <c:tx>
            <c:strRef>
              <c:f>Sheet7!$L$1</c:f>
              <c:strCache>
                <c:ptCount val="1"/>
                <c:pt idx="0">
                  <c:v>$100-150K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Sheet8!$H$3:$H$9</c:f>
              <c:numCache>
                <c:formatCode>General</c:formatCode>
                <c:ptCount val="7"/>
                <c:pt idx="0">
                  <c:v>0.99241199999999996</c:v>
                </c:pt>
                <c:pt idx="1">
                  <c:v>0.98145099999999996</c:v>
                </c:pt>
                <c:pt idx="2">
                  <c:v>0.97969899999999999</c:v>
                </c:pt>
                <c:pt idx="3">
                  <c:v>0.98434299999999997</c:v>
                </c:pt>
                <c:pt idx="4">
                  <c:v>0.98868999999999996</c:v>
                </c:pt>
                <c:pt idx="5">
                  <c:v>0.96668500000000002</c:v>
                </c:pt>
                <c:pt idx="6">
                  <c:v>0.98316300000000001</c:v>
                </c:pt>
              </c:numCache>
            </c:numRef>
          </c:val>
          <c:smooth val="0"/>
        </c:ser>
        <c:ser>
          <c:idx val="3"/>
          <c:order val="3"/>
          <c:tx>
            <c:strRef>
              <c:f>Sheet7!$B$12</c:f>
              <c:strCache>
                <c:ptCount val="1"/>
                <c:pt idx="0">
                  <c:v>&gt;$150K</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Sheet8!$K$3:$K$9</c:f>
              <c:numCache>
                <c:formatCode>General</c:formatCode>
                <c:ptCount val="7"/>
                <c:pt idx="0">
                  <c:v>0.994533</c:v>
                </c:pt>
                <c:pt idx="1">
                  <c:v>0.99570099999999995</c:v>
                </c:pt>
                <c:pt idx="2">
                  <c:v>0.99335499999999999</c:v>
                </c:pt>
                <c:pt idx="3">
                  <c:v>0.97787199999999996</c:v>
                </c:pt>
                <c:pt idx="4">
                  <c:v>0.99700999999999995</c:v>
                </c:pt>
                <c:pt idx="5">
                  <c:v>0.98277999999999999</c:v>
                </c:pt>
                <c:pt idx="6">
                  <c:v>0.975993</c:v>
                </c:pt>
              </c:numCache>
            </c:numRef>
          </c:val>
          <c:smooth val="0"/>
        </c:ser>
        <c:ser>
          <c:idx val="4"/>
          <c:order val="4"/>
          <c:tx>
            <c:strRef>
              <c:f>Sheet7!$G$12</c:f>
              <c:strCache>
                <c:ptCount val="1"/>
                <c:pt idx="0">
                  <c:v>No History</c:v>
                </c:pt>
              </c:strCache>
            </c:strRef>
          </c:tx>
          <c:marker>
            <c:symbol val="none"/>
          </c:marker>
          <c:cat>
            <c:numRef>
              <c:f>Sheet7!$A$3:$A$10</c:f>
              <c:numCache>
                <c:formatCode>General</c:formatCode>
                <c:ptCount val="8"/>
                <c:pt idx="0">
                  <c:v>1</c:v>
                </c:pt>
                <c:pt idx="1">
                  <c:v>2</c:v>
                </c:pt>
                <c:pt idx="2">
                  <c:v>3</c:v>
                </c:pt>
                <c:pt idx="3">
                  <c:v>4</c:v>
                </c:pt>
                <c:pt idx="4">
                  <c:v>5</c:v>
                </c:pt>
                <c:pt idx="5">
                  <c:v>6</c:v>
                </c:pt>
                <c:pt idx="6">
                  <c:v>7</c:v>
                </c:pt>
                <c:pt idx="7">
                  <c:v>8</c:v>
                </c:pt>
              </c:numCache>
            </c:numRef>
          </c:cat>
          <c:val>
            <c:numRef>
              <c:f>Sheet8!$N$3:$N$9</c:f>
              <c:numCache>
                <c:formatCode>General</c:formatCode>
                <c:ptCount val="7"/>
                <c:pt idx="0">
                  <c:v>0.99468400000000001</c:v>
                </c:pt>
                <c:pt idx="1">
                  <c:v>0.98783200000000004</c:v>
                </c:pt>
                <c:pt idx="2">
                  <c:v>0.99616700000000002</c:v>
                </c:pt>
                <c:pt idx="3">
                  <c:v>0.99180800000000002</c:v>
                </c:pt>
                <c:pt idx="4">
                  <c:v>0.98359300000000005</c:v>
                </c:pt>
                <c:pt idx="5">
                  <c:v>0.990587</c:v>
                </c:pt>
                <c:pt idx="6">
                  <c:v>0.98635499999999998</c:v>
                </c:pt>
              </c:numCache>
            </c:numRef>
          </c:val>
          <c:smooth val="0"/>
        </c:ser>
        <c:dLbls>
          <c:showLegendKey val="0"/>
          <c:showVal val="0"/>
          <c:showCatName val="0"/>
          <c:showSerName val="0"/>
          <c:showPercent val="0"/>
          <c:showBubbleSize val="0"/>
        </c:dLbls>
        <c:marker val="1"/>
        <c:smooth val="0"/>
        <c:axId val="75081216"/>
        <c:axId val="75083136"/>
      </c:lineChart>
      <c:catAx>
        <c:axId val="75081216"/>
        <c:scaling>
          <c:orientation val="minMax"/>
        </c:scaling>
        <c:delete val="0"/>
        <c:axPos val="b"/>
        <c:title>
          <c:tx>
            <c:rich>
              <a:bodyPr/>
              <a:lstStyle/>
              <a:p>
                <a:pPr>
                  <a:defRPr sz="2000"/>
                </a:pPr>
                <a:r>
                  <a:rPr lang="en-US" sz="2000"/>
                  <a:t>Day</a:t>
                </a:r>
              </a:p>
            </c:rich>
          </c:tx>
          <c:overlay val="0"/>
        </c:title>
        <c:numFmt formatCode="General" sourceLinked="1"/>
        <c:majorTickMark val="out"/>
        <c:minorTickMark val="none"/>
        <c:tickLblPos val="nextTo"/>
        <c:txPr>
          <a:bodyPr/>
          <a:lstStyle/>
          <a:p>
            <a:pPr>
              <a:defRPr sz="2000"/>
            </a:pPr>
            <a:endParaRPr lang="en-US"/>
          </a:p>
        </c:txPr>
        <c:crossAx val="75083136"/>
        <c:crosses val="autoZero"/>
        <c:auto val="1"/>
        <c:lblAlgn val="ctr"/>
        <c:lblOffset val="100"/>
        <c:noMultiLvlLbl val="0"/>
      </c:catAx>
      <c:valAx>
        <c:axId val="75083136"/>
        <c:scaling>
          <c:orientation val="minMax"/>
          <c:max val="1"/>
          <c:min val="0.5"/>
        </c:scaling>
        <c:delete val="0"/>
        <c:axPos val="l"/>
        <c:majorGridlines/>
        <c:title>
          <c:tx>
            <c:rich>
              <a:bodyPr rot="-5400000" vert="horz"/>
              <a:lstStyle/>
              <a:p>
                <a:pPr>
                  <a:defRPr sz="2000"/>
                </a:pPr>
                <a:r>
                  <a:rPr lang="en-US" sz="2000"/>
                  <a:t>Jaccard Index</a:t>
                </a:r>
              </a:p>
            </c:rich>
          </c:tx>
          <c:overlay val="0"/>
        </c:title>
        <c:numFmt formatCode="General" sourceLinked="1"/>
        <c:majorTickMark val="out"/>
        <c:minorTickMark val="none"/>
        <c:tickLblPos val="nextTo"/>
        <c:txPr>
          <a:bodyPr/>
          <a:lstStyle/>
          <a:p>
            <a:pPr>
              <a:defRPr sz="2000"/>
            </a:pPr>
            <a:endParaRPr lang="en-US"/>
          </a:p>
        </c:txPr>
        <c:crossAx val="75081216"/>
        <c:crosses val="autoZero"/>
        <c:crossBetween val="between"/>
        <c:majorUnit val="0.1"/>
      </c:valAx>
    </c:plotArea>
    <c:legend>
      <c:legendPos val="r"/>
      <c:layout>
        <c:manualLayout>
          <c:xMode val="edge"/>
          <c:yMode val="edge"/>
          <c:x val="0.62720308762765331"/>
          <c:y val="0.396346049058592"/>
          <c:w val="0.31915706886553402"/>
          <c:h val="0.32645684444064199"/>
        </c:manualLayout>
      </c:layout>
      <c:overlay val="1"/>
      <c:txPr>
        <a:bodyPr/>
        <a:lstStyle/>
        <a:p>
          <a:pPr>
            <a:defRPr sz="18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What Is</c:v>
          </c:tx>
          <c:spPr>
            <a:ln w="76200"/>
          </c:spPr>
          <c:marker>
            <c:symbol val="none"/>
          </c:marker>
          <c:xVal>
            <c:numRef>
              <c:f>Sheet5!$A$2:$A$921</c:f>
              <c:numCache>
                <c:formatCode>General</c:formatCode>
                <c:ptCount val="9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2</c:v>
                </c:pt>
                <c:pt idx="716">
                  <c:v>2</c:v>
                </c:pt>
                <c:pt idx="717">
                  <c:v>2</c:v>
                </c:pt>
                <c:pt idx="718">
                  <c:v>2</c:v>
                </c:pt>
                <c:pt idx="719">
                  <c:v>2</c:v>
                </c:pt>
                <c:pt idx="720">
                  <c:v>2</c:v>
                </c:pt>
                <c:pt idx="721">
                  <c:v>2</c:v>
                </c:pt>
                <c:pt idx="722">
                  <c:v>2</c:v>
                </c:pt>
                <c:pt idx="723">
                  <c:v>2</c:v>
                </c:pt>
                <c:pt idx="724">
                  <c:v>2</c:v>
                </c:pt>
                <c:pt idx="725">
                  <c:v>2</c:v>
                </c:pt>
                <c:pt idx="726">
                  <c:v>2</c:v>
                </c:pt>
                <c:pt idx="727">
                  <c:v>2</c:v>
                </c:pt>
                <c:pt idx="728">
                  <c:v>2</c:v>
                </c:pt>
                <c:pt idx="729">
                  <c:v>2</c:v>
                </c:pt>
                <c:pt idx="730">
                  <c:v>2</c:v>
                </c:pt>
                <c:pt idx="731">
                  <c:v>2</c:v>
                </c:pt>
                <c:pt idx="732">
                  <c:v>2</c:v>
                </c:pt>
                <c:pt idx="733">
                  <c:v>2</c:v>
                </c:pt>
                <c:pt idx="734">
                  <c:v>2</c:v>
                </c:pt>
                <c:pt idx="735">
                  <c:v>2</c:v>
                </c:pt>
                <c:pt idx="736">
                  <c:v>2</c:v>
                </c:pt>
                <c:pt idx="737">
                  <c:v>2</c:v>
                </c:pt>
                <c:pt idx="738">
                  <c:v>2</c:v>
                </c:pt>
                <c:pt idx="739">
                  <c:v>2</c:v>
                </c:pt>
                <c:pt idx="740">
                  <c:v>2</c:v>
                </c:pt>
                <c:pt idx="741">
                  <c:v>2</c:v>
                </c:pt>
                <c:pt idx="742">
                  <c:v>2</c:v>
                </c:pt>
                <c:pt idx="743">
                  <c:v>2</c:v>
                </c:pt>
                <c:pt idx="744">
                  <c:v>2</c:v>
                </c:pt>
                <c:pt idx="745">
                  <c:v>2</c:v>
                </c:pt>
                <c:pt idx="746">
                  <c:v>2</c:v>
                </c:pt>
                <c:pt idx="747">
                  <c:v>2</c:v>
                </c:pt>
                <c:pt idx="748">
                  <c:v>2</c:v>
                </c:pt>
                <c:pt idx="749">
                  <c:v>2</c:v>
                </c:pt>
                <c:pt idx="750">
                  <c:v>2</c:v>
                </c:pt>
                <c:pt idx="751">
                  <c:v>2</c:v>
                </c:pt>
                <c:pt idx="752">
                  <c:v>2</c:v>
                </c:pt>
                <c:pt idx="753">
                  <c:v>2</c:v>
                </c:pt>
                <c:pt idx="754">
                  <c:v>2</c:v>
                </c:pt>
                <c:pt idx="755">
                  <c:v>2</c:v>
                </c:pt>
                <c:pt idx="756">
                  <c:v>2</c:v>
                </c:pt>
                <c:pt idx="757">
                  <c:v>2</c:v>
                </c:pt>
                <c:pt idx="758">
                  <c:v>2</c:v>
                </c:pt>
                <c:pt idx="759">
                  <c:v>2</c:v>
                </c:pt>
                <c:pt idx="760">
                  <c:v>2</c:v>
                </c:pt>
                <c:pt idx="761">
                  <c:v>2</c:v>
                </c:pt>
                <c:pt idx="762">
                  <c:v>2</c:v>
                </c:pt>
                <c:pt idx="763">
                  <c:v>2</c:v>
                </c:pt>
                <c:pt idx="764">
                  <c:v>2</c:v>
                </c:pt>
                <c:pt idx="765">
                  <c:v>2</c:v>
                </c:pt>
                <c:pt idx="766">
                  <c:v>2</c:v>
                </c:pt>
                <c:pt idx="767">
                  <c:v>2</c:v>
                </c:pt>
                <c:pt idx="768">
                  <c:v>2</c:v>
                </c:pt>
                <c:pt idx="769">
                  <c:v>2</c:v>
                </c:pt>
                <c:pt idx="770">
                  <c:v>2</c:v>
                </c:pt>
                <c:pt idx="771">
                  <c:v>2</c:v>
                </c:pt>
                <c:pt idx="772">
                  <c:v>2</c:v>
                </c:pt>
                <c:pt idx="773">
                  <c:v>2</c:v>
                </c:pt>
                <c:pt idx="774">
                  <c:v>2</c:v>
                </c:pt>
                <c:pt idx="775">
                  <c:v>2</c:v>
                </c:pt>
                <c:pt idx="776">
                  <c:v>2</c:v>
                </c:pt>
                <c:pt idx="777">
                  <c:v>2</c:v>
                </c:pt>
                <c:pt idx="778">
                  <c:v>2</c:v>
                </c:pt>
                <c:pt idx="779">
                  <c:v>2</c:v>
                </c:pt>
                <c:pt idx="780">
                  <c:v>2</c:v>
                </c:pt>
                <c:pt idx="781">
                  <c:v>2</c:v>
                </c:pt>
                <c:pt idx="782">
                  <c:v>2</c:v>
                </c:pt>
                <c:pt idx="783">
                  <c:v>2</c:v>
                </c:pt>
                <c:pt idx="784">
                  <c:v>2</c:v>
                </c:pt>
                <c:pt idx="785">
                  <c:v>2</c:v>
                </c:pt>
                <c:pt idx="786">
                  <c:v>2</c:v>
                </c:pt>
                <c:pt idx="787">
                  <c:v>2</c:v>
                </c:pt>
                <c:pt idx="788">
                  <c:v>2</c:v>
                </c:pt>
                <c:pt idx="789">
                  <c:v>2</c:v>
                </c:pt>
                <c:pt idx="790">
                  <c:v>2</c:v>
                </c:pt>
                <c:pt idx="791">
                  <c:v>2</c:v>
                </c:pt>
                <c:pt idx="792">
                  <c:v>2</c:v>
                </c:pt>
                <c:pt idx="793">
                  <c:v>2</c:v>
                </c:pt>
                <c:pt idx="794">
                  <c:v>2</c:v>
                </c:pt>
                <c:pt idx="795">
                  <c:v>2</c:v>
                </c:pt>
                <c:pt idx="796">
                  <c:v>2</c:v>
                </c:pt>
                <c:pt idx="797">
                  <c:v>2</c:v>
                </c:pt>
                <c:pt idx="798">
                  <c:v>2</c:v>
                </c:pt>
                <c:pt idx="799">
                  <c:v>2</c:v>
                </c:pt>
                <c:pt idx="800">
                  <c:v>2</c:v>
                </c:pt>
                <c:pt idx="801">
                  <c:v>2</c:v>
                </c:pt>
                <c:pt idx="802">
                  <c:v>2</c:v>
                </c:pt>
                <c:pt idx="803">
                  <c:v>2</c:v>
                </c:pt>
                <c:pt idx="804">
                  <c:v>2</c:v>
                </c:pt>
                <c:pt idx="805">
                  <c:v>2</c:v>
                </c:pt>
                <c:pt idx="806">
                  <c:v>2</c:v>
                </c:pt>
                <c:pt idx="807">
                  <c:v>2</c:v>
                </c:pt>
                <c:pt idx="808">
                  <c:v>2</c:v>
                </c:pt>
                <c:pt idx="809">
                  <c:v>2</c:v>
                </c:pt>
                <c:pt idx="810">
                  <c:v>2</c:v>
                </c:pt>
                <c:pt idx="811">
                  <c:v>2</c:v>
                </c:pt>
                <c:pt idx="812">
                  <c:v>2</c:v>
                </c:pt>
                <c:pt idx="813">
                  <c:v>3</c:v>
                </c:pt>
                <c:pt idx="814">
                  <c:v>3</c:v>
                </c:pt>
                <c:pt idx="815">
                  <c:v>3</c:v>
                </c:pt>
                <c:pt idx="816">
                  <c:v>3</c:v>
                </c:pt>
                <c:pt idx="817">
                  <c:v>3</c:v>
                </c:pt>
                <c:pt idx="818">
                  <c:v>3</c:v>
                </c:pt>
                <c:pt idx="819">
                  <c:v>3</c:v>
                </c:pt>
                <c:pt idx="820">
                  <c:v>3</c:v>
                </c:pt>
                <c:pt idx="821">
                  <c:v>3</c:v>
                </c:pt>
                <c:pt idx="822">
                  <c:v>3</c:v>
                </c:pt>
                <c:pt idx="823">
                  <c:v>3</c:v>
                </c:pt>
                <c:pt idx="824">
                  <c:v>3</c:v>
                </c:pt>
                <c:pt idx="825">
                  <c:v>3</c:v>
                </c:pt>
                <c:pt idx="826">
                  <c:v>3</c:v>
                </c:pt>
                <c:pt idx="827">
                  <c:v>3</c:v>
                </c:pt>
                <c:pt idx="828">
                  <c:v>3</c:v>
                </c:pt>
                <c:pt idx="829">
                  <c:v>3</c:v>
                </c:pt>
                <c:pt idx="830">
                  <c:v>3</c:v>
                </c:pt>
                <c:pt idx="831">
                  <c:v>3</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4</c:v>
                </c:pt>
                <c:pt idx="851">
                  <c:v>4</c:v>
                </c:pt>
                <c:pt idx="852">
                  <c:v>4</c:v>
                </c:pt>
                <c:pt idx="853">
                  <c:v>4</c:v>
                </c:pt>
                <c:pt idx="854">
                  <c:v>4</c:v>
                </c:pt>
                <c:pt idx="855">
                  <c:v>4</c:v>
                </c:pt>
                <c:pt idx="856">
                  <c:v>4</c:v>
                </c:pt>
                <c:pt idx="857">
                  <c:v>4</c:v>
                </c:pt>
                <c:pt idx="858">
                  <c:v>4</c:v>
                </c:pt>
                <c:pt idx="859">
                  <c:v>4</c:v>
                </c:pt>
                <c:pt idx="860">
                  <c:v>4</c:v>
                </c:pt>
                <c:pt idx="861">
                  <c:v>4</c:v>
                </c:pt>
                <c:pt idx="862">
                  <c:v>4</c:v>
                </c:pt>
                <c:pt idx="863">
                  <c:v>4</c:v>
                </c:pt>
                <c:pt idx="864">
                  <c:v>4</c:v>
                </c:pt>
                <c:pt idx="865">
                  <c:v>4</c:v>
                </c:pt>
                <c:pt idx="866">
                  <c:v>4</c:v>
                </c:pt>
                <c:pt idx="867">
                  <c:v>4</c:v>
                </c:pt>
                <c:pt idx="868">
                  <c:v>4</c:v>
                </c:pt>
                <c:pt idx="869">
                  <c:v>4</c:v>
                </c:pt>
                <c:pt idx="870">
                  <c:v>4</c:v>
                </c:pt>
                <c:pt idx="871">
                  <c:v>4</c:v>
                </c:pt>
                <c:pt idx="872">
                  <c:v>4</c:v>
                </c:pt>
                <c:pt idx="873">
                  <c:v>4</c:v>
                </c:pt>
                <c:pt idx="874">
                  <c:v>4</c:v>
                </c:pt>
                <c:pt idx="875">
                  <c:v>5</c:v>
                </c:pt>
                <c:pt idx="876">
                  <c:v>5</c:v>
                </c:pt>
                <c:pt idx="877">
                  <c:v>5</c:v>
                </c:pt>
                <c:pt idx="878">
                  <c:v>5</c:v>
                </c:pt>
                <c:pt idx="879">
                  <c:v>5</c:v>
                </c:pt>
                <c:pt idx="880">
                  <c:v>5</c:v>
                </c:pt>
                <c:pt idx="881">
                  <c:v>5</c:v>
                </c:pt>
                <c:pt idx="882">
                  <c:v>5</c:v>
                </c:pt>
                <c:pt idx="883">
                  <c:v>5</c:v>
                </c:pt>
                <c:pt idx="884">
                  <c:v>5</c:v>
                </c:pt>
                <c:pt idx="885">
                  <c:v>5</c:v>
                </c:pt>
                <c:pt idx="886">
                  <c:v>5</c:v>
                </c:pt>
                <c:pt idx="887">
                  <c:v>5</c:v>
                </c:pt>
                <c:pt idx="888">
                  <c:v>5</c:v>
                </c:pt>
                <c:pt idx="889">
                  <c:v>5</c:v>
                </c:pt>
                <c:pt idx="890">
                  <c:v>5</c:v>
                </c:pt>
                <c:pt idx="891">
                  <c:v>5</c:v>
                </c:pt>
                <c:pt idx="892">
                  <c:v>5</c:v>
                </c:pt>
                <c:pt idx="893">
                  <c:v>5</c:v>
                </c:pt>
                <c:pt idx="894">
                  <c:v>5</c:v>
                </c:pt>
                <c:pt idx="895">
                  <c:v>5</c:v>
                </c:pt>
                <c:pt idx="896">
                  <c:v>5</c:v>
                </c:pt>
                <c:pt idx="897">
                  <c:v>5</c:v>
                </c:pt>
                <c:pt idx="898">
                  <c:v>5</c:v>
                </c:pt>
                <c:pt idx="899">
                  <c:v>5</c:v>
                </c:pt>
                <c:pt idx="900">
                  <c:v>6</c:v>
                </c:pt>
                <c:pt idx="901">
                  <c:v>6</c:v>
                </c:pt>
                <c:pt idx="902">
                  <c:v>6</c:v>
                </c:pt>
                <c:pt idx="903">
                  <c:v>6</c:v>
                </c:pt>
                <c:pt idx="904">
                  <c:v>6</c:v>
                </c:pt>
                <c:pt idx="905">
                  <c:v>6</c:v>
                </c:pt>
                <c:pt idx="906">
                  <c:v>6</c:v>
                </c:pt>
                <c:pt idx="907">
                  <c:v>7</c:v>
                </c:pt>
                <c:pt idx="908">
                  <c:v>7</c:v>
                </c:pt>
                <c:pt idx="909">
                  <c:v>7</c:v>
                </c:pt>
                <c:pt idx="910">
                  <c:v>7</c:v>
                </c:pt>
                <c:pt idx="911">
                  <c:v>9</c:v>
                </c:pt>
                <c:pt idx="912">
                  <c:v>9</c:v>
                </c:pt>
                <c:pt idx="913">
                  <c:v>9</c:v>
                </c:pt>
                <c:pt idx="914">
                  <c:v>9</c:v>
                </c:pt>
                <c:pt idx="915">
                  <c:v>9</c:v>
                </c:pt>
                <c:pt idx="916">
                  <c:v>10</c:v>
                </c:pt>
                <c:pt idx="917">
                  <c:v>10</c:v>
                </c:pt>
                <c:pt idx="918">
                  <c:v>10</c:v>
                </c:pt>
                <c:pt idx="919">
                  <c:v>10</c:v>
                </c:pt>
              </c:numCache>
            </c:numRef>
          </c:xVal>
          <c:yVal>
            <c:numRef>
              <c:f>Sheet5!$B$2:$B$921</c:f>
              <c:numCache>
                <c:formatCode>General</c:formatCode>
                <c:ptCount val="920"/>
                <c:pt idx="0">
                  <c:v>0</c:v>
                </c:pt>
                <c:pt idx="1">
                  <c:v>0.108696</c:v>
                </c:pt>
                <c:pt idx="2">
                  <c:v>0.217391</c:v>
                </c:pt>
                <c:pt idx="3">
                  <c:v>0.32608700000000002</c:v>
                </c:pt>
                <c:pt idx="4">
                  <c:v>0.43478299999999998</c:v>
                </c:pt>
                <c:pt idx="5">
                  <c:v>0.54347800000000002</c:v>
                </c:pt>
                <c:pt idx="6">
                  <c:v>0.65217400000000003</c:v>
                </c:pt>
                <c:pt idx="7">
                  <c:v>0.76087000000000005</c:v>
                </c:pt>
                <c:pt idx="8">
                  <c:v>0.86956500000000003</c:v>
                </c:pt>
                <c:pt idx="9">
                  <c:v>0.97826100000000005</c:v>
                </c:pt>
                <c:pt idx="10">
                  <c:v>1.086957</c:v>
                </c:pt>
                <c:pt idx="11">
                  <c:v>1.1956519999999999</c:v>
                </c:pt>
                <c:pt idx="12">
                  <c:v>1.3043480000000001</c:v>
                </c:pt>
                <c:pt idx="13">
                  <c:v>1.413043</c:v>
                </c:pt>
                <c:pt idx="14">
                  <c:v>1.521739</c:v>
                </c:pt>
                <c:pt idx="15">
                  <c:v>1.6304350000000001</c:v>
                </c:pt>
                <c:pt idx="16">
                  <c:v>1.7391300000000001</c:v>
                </c:pt>
                <c:pt idx="17">
                  <c:v>1.847826</c:v>
                </c:pt>
                <c:pt idx="18">
                  <c:v>1.9565220000000001</c:v>
                </c:pt>
                <c:pt idx="19">
                  <c:v>2.0652170000000001</c:v>
                </c:pt>
                <c:pt idx="20">
                  <c:v>2.1739130000000002</c:v>
                </c:pt>
                <c:pt idx="21">
                  <c:v>2.2826089999999999</c:v>
                </c:pt>
                <c:pt idx="22">
                  <c:v>2.3913039999999999</c:v>
                </c:pt>
                <c:pt idx="23">
                  <c:v>2.5</c:v>
                </c:pt>
                <c:pt idx="24">
                  <c:v>2.6086960000000001</c:v>
                </c:pt>
                <c:pt idx="25">
                  <c:v>2.7173910000000001</c:v>
                </c:pt>
                <c:pt idx="26">
                  <c:v>2.8260869999999998</c:v>
                </c:pt>
                <c:pt idx="27">
                  <c:v>2.9347829999999999</c:v>
                </c:pt>
                <c:pt idx="28">
                  <c:v>3.0434779999999999</c:v>
                </c:pt>
                <c:pt idx="29">
                  <c:v>3.152174</c:v>
                </c:pt>
                <c:pt idx="30">
                  <c:v>3.2608700000000002</c:v>
                </c:pt>
                <c:pt idx="31">
                  <c:v>3.3695650000000001</c:v>
                </c:pt>
                <c:pt idx="32">
                  <c:v>3.4782609999999998</c:v>
                </c:pt>
                <c:pt idx="33">
                  <c:v>3.586957</c:v>
                </c:pt>
                <c:pt idx="34">
                  <c:v>3.6956519999999999</c:v>
                </c:pt>
                <c:pt idx="35">
                  <c:v>3.8043480000000001</c:v>
                </c:pt>
                <c:pt idx="36">
                  <c:v>3.913043</c:v>
                </c:pt>
                <c:pt idx="37">
                  <c:v>4.0217390000000002</c:v>
                </c:pt>
                <c:pt idx="38">
                  <c:v>4.1304350000000003</c:v>
                </c:pt>
                <c:pt idx="39">
                  <c:v>4.2391300000000003</c:v>
                </c:pt>
                <c:pt idx="40">
                  <c:v>4.3478260000000004</c:v>
                </c:pt>
                <c:pt idx="41">
                  <c:v>4.4565219999999997</c:v>
                </c:pt>
                <c:pt idx="42">
                  <c:v>4.5652169999999996</c:v>
                </c:pt>
                <c:pt idx="43">
                  <c:v>4.6739129999999998</c:v>
                </c:pt>
                <c:pt idx="44">
                  <c:v>4.7826089999999999</c:v>
                </c:pt>
                <c:pt idx="45">
                  <c:v>4.8913039999999999</c:v>
                </c:pt>
                <c:pt idx="46">
                  <c:v>5</c:v>
                </c:pt>
                <c:pt idx="47">
                  <c:v>5.1086960000000001</c:v>
                </c:pt>
                <c:pt idx="48">
                  <c:v>5.2173910000000001</c:v>
                </c:pt>
                <c:pt idx="49">
                  <c:v>5.3260870000000002</c:v>
                </c:pt>
                <c:pt idx="50">
                  <c:v>5.4347830000000004</c:v>
                </c:pt>
                <c:pt idx="51">
                  <c:v>5.5434780000000003</c:v>
                </c:pt>
                <c:pt idx="52">
                  <c:v>5.6521739999999996</c:v>
                </c:pt>
                <c:pt idx="53">
                  <c:v>5.7608699999999997</c:v>
                </c:pt>
                <c:pt idx="54">
                  <c:v>5.8695649999999997</c:v>
                </c:pt>
                <c:pt idx="55">
                  <c:v>5.9782609999999998</c:v>
                </c:pt>
                <c:pt idx="56">
                  <c:v>6.086957</c:v>
                </c:pt>
                <c:pt idx="57">
                  <c:v>6.1956519999999999</c:v>
                </c:pt>
                <c:pt idx="58">
                  <c:v>6.3043480000000001</c:v>
                </c:pt>
                <c:pt idx="59">
                  <c:v>6.413043</c:v>
                </c:pt>
                <c:pt idx="60">
                  <c:v>6.5217390000000002</c:v>
                </c:pt>
                <c:pt idx="61">
                  <c:v>6.6304350000000003</c:v>
                </c:pt>
                <c:pt idx="62">
                  <c:v>6.7391300000000003</c:v>
                </c:pt>
                <c:pt idx="63">
                  <c:v>6.8478260000000004</c:v>
                </c:pt>
                <c:pt idx="64">
                  <c:v>6.9565219999999997</c:v>
                </c:pt>
                <c:pt idx="65">
                  <c:v>7.0652169999999996</c:v>
                </c:pt>
                <c:pt idx="66">
                  <c:v>7.1739129999999998</c:v>
                </c:pt>
                <c:pt idx="67">
                  <c:v>7.2826089999999999</c:v>
                </c:pt>
                <c:pt idx="68">
                  <c:v>7.3913039999999999</c:v>
                </c:pt>
                <c:pt idx="69">
                  <c:v>7.5</c:v>
                </c:pt>
                <c:pt idx="70">
                  <c:v>7.6086960000000001</c:v>
                </c:pt>
                <c:pt idx="71">
                  <c:v>7.7173910000000001</c:v>
                </c:pt>
                <c:pt idx="72">
                  <c:v>7.8260870000000002</c:v>
                </c:pt>
                <c:pt idx="73">
                  <c:v>7.9347830000000004</c:v>
                </c:pt>
                <c:pt idx="74">
                  <c:v>8.0434780000000003</c:v>
                </c:pt>
                <c:pt idx="75">
                  <c:v>8.1521740000000005</c:v>
                </c:pt>
                <c:pt idx="76">
                  <c:v>8.2608700000000006</c:v>
                </c:pt>
                <c:pt idx="77">
                  <c:v>8.3695649999999997</c:v>
                </c:pt>
                <c:pt idx="78">
                  <c:v>8.4782609999999998</c:v>
                </c:pt>
                <c:pt idx="79">
                  <c:v>8.586957</c:v>
                </c:pt>
                <c:pt idx="80">
                  <c:v>8.6956520000000008</c:v>
                </c:pt>
                <c:pt idx="81">
                  <c:v>8.8043479999999992</c:v>
                </c:pt>
                <c:pt idx="82">
                  <c:v>8.913043</c:v>
                </c:pt>
                <c:pt idx="83">
                  <c:v>9.0217390000000002</c:v>
                </c:pt>
                <c:pt idx="84">
                  <c:v>9.1304350000000003</c:v>
                </c:pt>
                <c:pt idx="85">
                  <c:v>9.2391299999999994</c:v>
                </c:pt>
                <c:pt idx="86">
                  <c:v>9.3478259999999995</c:v>
                </c:pt>
                <c:pt idx="87">
                  <c:v>9.4565219999999997</c:v>
                </c:pt>
                <c:pt idx="88">
                  <c:v>9.5652170000000005</c:v>
                </c:pt>
                <c:pt idx="89">
                  <c:v>9.6739130000000007</c:v>
                </c:pt>
                <c:pt idx="90">
                  <c:v>9.7826090000000008</c:v>
                </c:pt>
                <c:pt idx="91">
                  <c:v>9.8913039999999999</c:v>
                </c:pt>
                <c:pt idx="92">
                  <c:v>10</c:v>
                </c:pt>
                <c:pt idx="93">
                  <c:v>10.108696</c:v>
                </c:pt>
                <c:pt idx="94">
                  <c:v>10.217390999999999</c:v>
                </c:pt>
                <c:pt idx="95">
                  <c:v>10.326086999999999</c:v>
                </c:pt>
                <c:pt idx="96">
                  <c:v>10.434782999999999</c:v>
                </c:pt>
                <c:pt idx="97">
                  <c:v>10.543478</c:v>
                </c:pt>
                <c:pt idx="98">
                  <c:v>10.652174</c:v>
                </c:pt>
                <c:pt idx="99">
                  <c:v>10.760870000000001</c:v>
                </c:pt>
                <c:pt idx="100">
                  <c:v>10.869565</c:v>
                </c:pt>
                <c:pt idx="101">
                  <c:v>10.978261</c:v>
                </c:pt>
                <c:pt idx="102">
                  <c:v>11.086957</c:v>
                </c:pt>
                <c:pt idx="103">
                  <c:v>11.195652000000001</c:v>
                </c:pt>
                <c:pt idx="104">
                  <c:v>11.304347999999999</c:v>
                </c:pt>
                <c:pt idx="105">
                  <c:v>11.413043</c:v>
                </c:pt>
                <c:pt idx="106">
                  <c:v>11.521739</c:v>
                </c:pt>
                <c:pt idx="107">
                  <c:v>11.630435</c:v>
                </c:pt>
                <c:pt idx="108">
                  <c:v>11.739129999999999</c:v>
                </c:pt>
                <c:pt idx="109">
                  <c:v>11.847826</c:v>
                </c:pt>
                <c:pt idx="110">
                  <c:v>11.956522</c:v>
                </c:pt>
                <c:pt idx="111">
                  <c:v>12.065217000000001</c:v>
                </c:pt>
                <c:pt idx="112">
                  <c:v>12.173913000000001</c:v>
                </c:pt>
                <c:pt idx="113">
                  <c:v>12.282609000000001</c:v>
                </c:pt>
                <c:pt idx="114">
                  <c:v>12.391304</c:v>
                </c:pt>
                <c:pt idx="115">
                  <c:v>12.5</c:v>
                </c:pt>
                <c:pt idx="116">
                  <c:v>12.608696</c:v>
                </c:pt>
                <c:pt idx="117">
                  <c:v>12.717390999999999</c:v>
                </c:pt>
                <c:pt idx="118">
                  <c:v>12.826086999999999</c:v>
                </c:pt>
                <c:pt idx="119">
                  <c:v>12.934782999999999</c:v>
                </c:pt>
                <c:pt idx="120">
                  <c:v>13.043478</c:v>
                </c:pt>
                <c:pt idx="121">
                  <c:v>13.152174</c:v>
                </c:pt>
                <c:pt idx="122">
                  <c:v>13.260870000000001</c:v>
                </c:pt>
                <c:pt idx="123">
                  <c:v>13.369565</c:v>
                </c:pt>
                <c:pt idx="124">
                  <c:v>13.478261</c:v>
                </c:pt>
                <c:pt idx="125">
                  <c:v>13.586957</c:v>
                </c:pt>
                <c:pt idx="126">
                  <c:v>13.695652000000001</c:v>
                </c:pt>
                <c:pt idx="127">
                  <c:v>13.804347999999999</c:v>
                </c:pt>
                <c:pt idx="128">
                  <c:v>13.913043</c:v>
                </c:pt>
                <c:pt idx="129">
                  <c:v>14.021739</c:v>
                </c:pt>
                <c:pt idx="130">
                  <c:v>14.130435</c:v>
                </c:pt>
                <c:pt idx="131">
                  <c:v>14.239129999999999</c:v>
                </c:pt>
                <c:pt idx="132">
                  <c:v>14.347826</c:v>
                </c:pt>
                <c:pt idx="133">
                  <c:v>14.456522</c:v>
                </c:pt>
                <c:pt idx="134">
                  <c:v>14.565217000000001</c:v>
                </c:pt>
                <c:pt idx="135">
                  <c:v>14.673913000000001</c:v>
                </c:pt>
                <c:pt idx="136">
                  <c:v>14.782609000000001</c:v>
                </c:pt>
                <c:pt idx="137">
                  <c:v>14.891304</c:v>
                </c:pt>
                <c:pt idx="138">
                  <c:v>15</c:v>
                </c:pt>
                <c:pt idx="139">
                  <c:v>15.108696</c:v>
                </c:pt>
                <c:pt idx="140">
                  <c:v>15.217390999999999</c:v>
                </c:pt>
                <c:pt idx="141">
                  <c:v>15.326086999999999</c:v>
                </c:pt>
                <c:pt idx="142">
                  <c:v>15.434782999999999</c:v>
                </c:pt>
                <c:pt idx="143">
                  <c:v>15.543478</c:v>
                </c:pt>
                <c:pt idx="144">
                  <c:v>15.652174</c:v>
                </c:pt>
                <c:pt idx="145">
                  <c:v>15.760870000000001</c:v>
                </c:pt>
                <c:pt idx="146">
                  <c:v>15.869565</c:v>
                </c:pt>
                <c:pt idx="147">
                  <c:v>15.978261</c:v>
                </c:pt>
                <c:pt idx="148">
                  <c:v>16.086957000000002</c:v>
                </c:pt>
                <c:pt idx="149">
                  <c:v>16.195651999999999</c:v>
                </c:pt>
                <c:pt idx="150">
                  <c:v>16.304348000000001</c:v>
                </c:pt>
                <c:pt idx="151">
                  <c:v>16.413042999999998</c:v>
                </c:pt>
                <c:pt idx="152">
                  <c:v>16.521739</c:v>
                </c:pt>
                <c:pt idx="153">
                  <c:v>16.630434999999999</c:v>
                </c:pt>
                <c:pt idx="154">
                  <c:v>16.739129999999999</c:v>
                </c:pt>
                <c:pt idx="155">
                  <c:v>16.847826000000001</c:v>
                </c:pt>
                <c:pt idx="156">
                  <c:v>16.956522</c:v>
                </c:pt>
                <c:pt idx="157">
                  <c:v>17.065217000000001</c:v>
                </c:pt>
                <c:pt idx="158">
                  <c:v>17.173912999999999</c:v>
                </c:pt>
                <c:pt idx="159">
                  <c:v>17.282609000000001</c:v>
                </c:pt>
                <c:pt idx="160">
                  <c:v>17.391304000000002</c:v>
                </c:pt>
                <c:pt idx="161">
                  <c:v>17.5</c:v>
                </c:pt>
                <c:pt idx="162">
                  <c:v>17.608695999999998</c:v>
                </c:pt>
                <c:pt idx="163">
                  <c:v>17.717390999999999</c:v>
                </c:pt>
                <c:pt idx="164">
                  <c:v>17.826087000000001</c:v>
                </c:pt>
                <c:pt idx="165">
                  <c:v>17.934782999999999</c:v>
                </c:pt>
                <c:pt idx="166">
                  <c:v>18.043478</c:v>
                </c:pt>
                <c:pt idx="167">
                  <c:v>18.152173999999999</c:v>
                </c:pt>
                <c:pt idx="168">
                  <c:v>18.260870000000001</c:v>
                </c:pt>
                <c:pt idx="169">
                  <c:v>18.369565000000001</c:v>
                </c:pt>
                <c:pt idx="170">
                  <c:v>18.478261</c:v>
                </c:pt>
                <c:pt idx="171">
                  <c:v>18.586957000000002</c:v>
                </c:pt>
                <c:pt idx="172">
                  <c:v>18.695651999999999</c:v>
                </c:pt>
                <c:pt idx="173">
                  <c:v>18.804348000000001</c:v>
                </c:pt>
                <c:pt idx="174">
                  <c:v>18.913042999999998</c:v>
                </c:pt>
                <c:pt idx="175">
                  <c:v>19.021739</c:v>
                </c:pt>
                <c:pt idx="176">
                  <c:v>19.130434999999999</c:v>
                </c:pt>
                <c:pt idx="177">
                  <c:v>19.239129999999999</c:v>
                </c:pt>
                <c:pt idx="178">
                  <c:v>19.347826000000001</c:v>
                </c:pt>
                <c:pt idx="179">
                  <c:v>19.456522</c:v>
                </c:pt>
                <c:pt idx="180">
                  <c:v>19.565217000000001</c:v>
                </c:pt>
                <c:pt idx="181">
                  <c:v>19.673912999999999</c:v>
                </c:pt>
                <c:pt idx="182">
                  <c:v>19.782609000000001</c:v>
                </c:pt>
                <c:pt idx="183">
                  <c:v>19.891304000000002</c:v>
                </c:pt>
                <c:pt idx="184">
                  <c:v>20</c:v>
                </c:pt>
                <c:pt idx="185">
                  <c:v>20.108695999999998</c:v>
                </c:pt>
                <c:pt idx="186">
                  <c:v>20.217390999999999</c:v>
                </c:pt>
                <c:pt idx="187">
                  <c:v>20.326087000000001</c:v>
                </c:pt>
                <c:pt idx="188">
                  <c:v>20.434782999999999</c:v>
                </c:pt>
                <c:pt idx="189">
                  <c:v>20.543478</c:v>
                </c:pt>
                <c:pt idx="190">
                  <c:v>20.652173999999999</c:v>
                </c:pt>
                <c:pt idx="191">
                  <c:v>20.760870000000001</c:v>
                </c:pt>
                <c:pt idx="192">
                  <c:v>20.869565000000001</c:v>
                </c:pt>
                <c:pt idx="193">
                  <c:v>20.978261</c:v>
                </c:pt>
                <c:pt idx="194">
                  <c:v>21.086957000000002</c:v>
                </c:pt>
                <c:pt idx="195">
                  <c:v>21.195651999999999</c:v>
                </c:pt>
                <c:pt idx="196">
                  <c:v>21.304348000000001</c:v>
                </c:pt>
                <c:pt idx="197">
                  <c:v>21.413042999999998</c:v>
                </c:pt>
                <c:pt idx="198">
                  <c:v>21.521739</c:v>
                </c:pt>
                <c:pt idx="199">
                  <c:v>21.630434999999999</c:v>
                </c:pt>
                <c:pt idx="200">
                  <c:v>21.739129999999999</c:v>
                </c:pt>
                <c:pt idx="201">
                  <c:v>21.847826000000001</c:v>
                </c:pt>
                <c:pt idx="202">
                  <c:v>21.956522</c:v>
                </c:pt>
                <c:pt idx="203">
                  <c:v>22.065217000000001</c:v>
                </c:pt>
                <c:pt idx="204">
                  <c:v>22.173912999999999</c:v>
                </c:pt>
                <c:pt idx="205">
                  <c:v>22.282609000000001</c:v>
                </c:pt>
                <c:pt idx="206">
                  <c:v>22.391304000000002</c:v>
                </c:pt>
                <c:pt idx="207">
                  <c:v>22.5</c:v>
                </c:pt>
                <c:pt idx="208">
                  <c:v>22.608695999999998</c:v>
                </c:pt>
                <c:pt idx="209">
                  <c:v>22.717390999999999</c:v>
                </c:pt>
                <c:pt idx="210">
                  <c:v>22.826087000000001</c:v>
                </c:pt>
                <c:pt idx="211">
                  <c:v>22.934782999999999</c:v>
                </c:pt>
                <c:pt idx="212">
                  <c:v>23.043478</c:v>
                </c:pt>
                <c:pt idx="213">
                  <c:v>23.152173999999999</c:v>
                </c:pt>
                <c:pt idx="214">
                  <c:v>23.260870000000001</c:v>
                </c:pt>
                <c:pt idx="215">
                  <c:v>23.369565000000001</c:v>
                </c:pt>
                <c:pt idx="216">
                  <c:v>23.478261</c:v>
                </c:pt>
                <c:pt idx="217">
                  <c:v>23.586957000000002</c:v>
                </c:pt>
                <c:pt idx="218">
                  <c:v>23.695651999999999</c:v>
                </c:pt>
                <c:pt idx="219">
                  <c:v>23.804348000000001</c:v>
                </c:pt>
                <c:pt idx="220">
                  <c:v>23.913042999999998</c:v>
                </c:pt>
                <c:pt idx="221">
                  <c:v>24.021739</c:v>
                </c:pt>
                <c:pt idx="222">
                  <c:v>24.130434999999999</c:v>
                </c:pt>
                <c:pt idx="223">
                  <c:v>24.239129999999999</c:v>
                </c:pt>
                <c:pt idx="224">
                  <c:v>24.347826000000001</c:v>
                </c:pt>
                <c:pt idx="225">
                  <c:v>24.456522</c:v>
                </c:pt>
                <c:pt idx="226">
                  <c:v>24.565217000000001</c:v>
                </c:pt>
                <c:pt idx="227">
                  <c:v>24.673912999999999</c:v>
                </c:pt>
                <c:pt idx="228">
                  <c:v>24.782609000000001</c:v>
                </c:pt>
                <c:pt idx="229">
                  <c:v>24.891304000000002</c:v>
                </c:pt>
                <c:pt idx="230">
                  <c:v>25</c:v>
                </c:pt>
                <c:pt idx="231">
                  <c:v>25.108695999999998</c:v>
                </c:pt>
                <c:pt idx="232">
                  <c:v>25.217390999999999</c:v>
                </c:pt>
                <c:pt idx="233">
                  <c:v>25.326087000000001</c:v>
                </c:pt>
                <c:pt idx="234">
                  <c:v>25.434782999999999</c:v>
                </c:pt>
                <c:pt idx="235">
                  <c:v>25.543478</c:v>
                </c:pt>
                <c:pt idx="236">
                  <c:v>25.652173999999999</c:v>
                </c:pt>
                <c:pt idx="237">
                  <c:v>25.760870000000001</c:v>
                </c:pt>
                <c:pt idx="238">
                  <c:v>25.869565000000001</c:v>
                </c:pt>
                <c:pt idx="239">
                  <c:v>25.978261</c:v>
                </c:pt>
                <c:pt idx="240">
                  <c:v>26.086957000000002</c:v>
                </c:pt>
                <c:pt idx="241">
                  <c:v>26.195651999999999</c:v>
                </c:pt>
                <c:pt idx="242">
                  <c:v>26.304348000000001</c:v>
                </c:pt>
                <c:pt idx="243">
                  <c:v>26.413042999999998</c:v>
                </c:pt>
                <c:pt idx="244">
                  <c:v>26.521739</c:v>
                </c:pt>
                <c:pt idx="245">
                  <c:v>26.630434999999999</c:v>
                </c:pt>
                <c:pt idx="246">
                  <c:v>26.739129999999999</c:v>
                </c:pt>
                <c:pt idx="247">
                  <c:v>26.847826000000001</c:v>
                </c:pt>
                <c:pt idx="248">
                  <c:v>26.956522</c:v>
                </c:pt>
                <c:pt idx="249">
                  <c:v>27.065217000000001</c:v>
                </c:pt>
                <c:pt idx="250">
                  <c:v>27.173912999999999</c:v>
                </c:pt>
                <c:pt idx="251">
                  <c:v>27.282609000000001</c:v>
                </c:pt>
                <c:pt idx="252">
                  <c:v>27.391304000000002</c:v>
                </c:pt>
                <c:pt idx="253">
                  <c:v>27.5</c:v>
                </c:pt>
                <c:pt idx="254">
                  <c:v>27.608695999999998</c:v>
                </c:pt>
                <c:pt idx="255">
                  <c:v>27.717390999999999</c:v>
                </c:pt>
                <c:pt idx="256">
                  <c:v>27.826087000000001</c:v>
                </c:pt>
                <c:pt idx="257">
                  <c:v>27.934782999999999</c:v>
                </c:pt>
                <c:pt idx="258">
                  <c:v>28.043478</c:v>
                </c:pt>
                <c:pt idx="259">
                  <c:v>28.152173999999999</c:v>
                </c:pt>
                <c:pt idx="260">
                  <c:v>28.260870000000001</c:v>
                </c:pt>
                <c:pt idx="261">
                  <c:v>28.369565000000001</c:v>
                </c:pt>
                <c:pt idx="262">
                  <c:v>28.478261</c:v>
                </c:pt>
                <c:pt idx="263">
                  <c:v>28.586957000000002</c:v>
                </c:pt>
                <c:pt idx="264">
                  <c:v>28.695651999999999</c:v>
                </c:pt>
                <c:pt idx="265">
                  <c:v>28.804348000000001</c:v>
                </c:pt>
                <c:pt idx="266">
                  <c:v>28.913042999999998</c:v>
                </c:pt>
                <c:pt idx="267">
                  <c:v>29.021739</c:v>
                </c:pt>
                <c:pt idx="268">
                  <c:v>29.130434999999999</c:v>
                </c:pt>
                <c:pt idx="269">
                  <c:v>29.239129999999999</c:v>
                </c:pt>
                <c:pt idx="270">
                  <c:v>29.347826000000001</c:v>
                </c:pt>
                <c:pt idx="271">
                  <c:v>29.456522</c:v>
                </c:pt>
                <c:pt idx="272">
                  <c:v>29.565217000000001</c:v>
                </c:pt>
                <c:pt idx="273">
                  <c:v>29.673912999999999</c:v>
                </c:pt>
                <c:pt idx="274">
                  <c:v>29.782609000000001</c:v>
                </c:pt>
                <c:pt idx="275">
                  <c:v>29.891304000000002</c:v>
                </c:pt>
                <c:pt idx="276">
                  <c:v>30</c:v>
                </c:pt>
                <c:pt idx="277">
                  <c:v>30.108695999999998</c:v>
                </c:pt>
                <c:pt idx="278">
                  <c:v>30.217390999999999</c:v>
                </c:pt>
                <c:pt idx="279">
                  <c:v>30.326087000000001</c:v>
                </c:pt>
                <c:pt idx="280">
                  <c:v>30.434782999999999</c:v>
                </c:pt>
                <c:pt idx="281">
                  <c:v>30.543478</c:v>
                </c:pt>
                <c:pt idx="282">
                  <c:v>30.652173999999999</c:v>
                </c:pt>
                <c:pt idx="283">
                  <c:v>30.760870000000001</c:v>
                </c:pt>
                <c:pt idx="284">
                  <c:v>30.869565000000001</c:v>
                </c:pt>
                <c:pt idx="285">
                  <c:v>30.978261</c:v>
                </c:pt>
                <c:pt idx="286">
                  <c:v>31.086957000000002</c:v>
                </c:pt>
                <c:pt idx="287">
                  <c:v>31.195651999999999</c:v>
                </c:pt>
                <c:pt idx="288">
                  <c:v>31.304348000000001</c:v>
                </c:pt>
                <c:pt idx="289">
                  <c:v>31.413042999999998</c:v>
                </c:pt>
                <c:pt idx="290">
                  <c:v>31.521739</c:v>
                </c:pt>
                <c:pt idx="291">
                  <c:v>31.630434999999999</c:v>
                </c:pt>
                <c:pt idx="292">
                  <c:v>31.739129999999999</c:v>
                </c:pt>
                <c:pt idx="293">
                  <c:v>31.847826000000001</c:v>
                </c:pt>
                <c:pt idx="294">
                  <c:v>31.956522</c:v>
                </c:pt>
                <c:pt idx="295">
                  <c:v>32.065216999999997</c:v>
                </c:pt>
                <c:pt idx="296">
                  <c:v>32.173912999999999</c:v>
                </c:pt>
                <c:pt idx="297">
                  <c:v>32.282609000000001</c:v>
                </c:pt>
                <c:pt idx="298">
                  <c:v>32.391303999999998</c:v>
                </c:pt>
                <c:pt idx="299">
                  <c:v>32.5</c:v>
                </c:pt>
                <c:pt idx="300">
                  <c:v>32.608696000000002</c:v>
                </c:pt>
                <c:pt idx="301">
                  <c:v>32.717390999999999</c:v>
                </c:pt>
                <c:pt idx="302">
                  <c:v>32.826087000000001</c:v>
                </c:pt>
                <c:pt idx="303">
                  <c:v>32.934783000000003</c:v>
                </c:pt>
                <c:pt idx="304">
                  <c:v>33.043478</c:v>
                </c:pt>
                <c:pt idx="305">
                  <c:v>33.152174000000002</c:v>
                </c:pt>
                <c:pt idx="306">
                  <c:v>33.260869999999997</c:v>
                </c:pt>
                <c:pt idx="307">
                  <c:v>33.369565000000001</c:v>
                </c:pt>
                <c:pt idx="308">
                  <c:v>33.478261000000003</c:v>
                </c:pt>
                <c:pt idx="309">
                  <c:v>33.586956999999998</c:v>
                </c:pt>
                <c:pt idx="310">
                  <c:v>33.695652000000003</c:v>
                </c:pt>
                <c:pt idx="311">
                  <c:v>33.804347999999997</c:v>
                </c:pt>
                <c:pt idx="312">
                  <c:v>33.913043000000002</c:v>
                </c:pt>
                <c:pt idx="313">
                  <c:v>34.021738999999997</c:v>
                </c:pt>
                <c:pt idx="314">
                  <c:v>34.130434999999999</c:v>
                </c:pt>
                <c:pt idx="315">
                  <c:v>34.239130000000003</c:v>
                </c:pt>
                <c:pt idx="316">
                  <c:v>34.347825999999998</c:v>
                </c:pt>
                <c:pt idx="317">
                  <c:v>34.456522</c:v>
                </c:pt>
                <c:pt idx="318">
                  <c:v>34.565216999999997</c:v>
                </c:pt>
                <c:pt idx="319">
                  <c:v>34.673912999999999</c:v>
                </c:pt>
                <c:pt idx="320">
                  <c:v>34.782609000000001</c:v>
                </c:pt>
                <c:pt idx="321">
                  <c:v>34.891303999999998</c:v>
                </c:pt>
                <c:pt idx="322">
                  <c:v>35</c:v>
                </c:pt>
                <c:pt idx="323">
                  <c:v>35.108696000000002</c:v>
                </c:pt>
                <c:pt idx="324">
                  <c:v>35.217390999999999</c:v>
                </c:pt>
                <c:pt idx="325">
                  <c:v>35.326087000000001</c:v>
                </c:pt>
                <c:pt idx="326">
                  <c:v>35.434783000000003</c:v>
                </c:pt>
                <c:pt idx="327">
                  <c:v>35.543478</c:v>
                </c:pt>
                <c:pt idx="328">
                  <c:v>35.652174000000002</c:v>
                </c:pt>
                <c:pt idx="329">
                  <c:v>35.760869999999997</c:v>
                </c:pt>
                <c:pt idx="330">
                  <c:v>35.869565000000001</c:v>
                </c:pt>
                <c:pt idx="331">
                  <c:v>35.978261000000003</c:v>
                </c:pt>
                <c:pt idx="332">
                  <c:v>36.086956999999998</c:v>
                </c:pt>
                <c:pt idx="333">
                  <c:v>36.195652000000003</c:v>
                </c:pt>
                <c:pt idx="334">
                  <c:v>36.304347999999997</c:v>
                </c:pt>
                <c:pt idx="335">
                  <c:v>36.413043000000002</c:v>
                </c:pt>
                <c:pt idx="336">
                  <c:v>36.521738999999997</c:v>
                </c:pt>
                <c:pt idx="337">
                  <c:v>36.630434999999999</c:v>
                </c:pt>
                <c:pt idx="338">
                  <c:v>36.739130000000003</c:v>
                </c:pt>
                <c:pt idx="339">
                  <c:v>36.847825999999998</c:v>
                </c:pt>
                <c:pt idx="340">
                  <c:v>36.956522</c:v>
                </c:pt>
                <c:pt idx="341">
                  <c:v>37.065216999999997</c:v>
                </c:pt>
                <c:pt idx="342">
                  <c:v>37.173912999999999</c:v>
                </c:pt>
                <c:pt idx="343">
                  <c:v>37.282609000000001</c:v>
                </c:pt>
                <c:pt idx="344">
                  <c:v>37.391303999999998</c:v>
                </c:pt>
                <c:pt idx="345">
                  <c:v>37.5</c:v>
                </c:pt>
                <c:pt idx="346">
                  <c:v>37.608696000000002</c:v>
                </c:pt>
                <c:pt idx="347">
                  <c:v>37.717390999999999</c:v>
                </c:pt>
                <c:pt idx="348">
                  <c:v>37.826087000000001</c:v>
                </c:pt>
                <c:pt idx="349">
                  <c:v>37.934783000000003</c:v>
                </c:pt>
                <c:pt idx="350">
                  <c:v>38.043478</c:v>
                </c:pt>
                <c:pt idx="351">
                  <c:v>38.152174000000002</c:v>
                </c:pt>
                <c:pt idx="352">
                  <c:v>38.260869999999997</c:v>
                </c:pt>
                <c:pt idx="353">
                  <c:v>38.369565000000001</c:v>
                </c:pt>
                <c:pt idx="354">
                  <c:v>38.478261000000003</c:v>
                </c:pt>
                <c:pt idx="355">
                  <c:v>38.586956999999998</c:v>
                </c:pt>
                <c:pt idx="356">
                  <c:v>38.695652000000003</c:v>
                </c:pt>
                <c:pt idx="357">
                  <c:v>38.804347999999997</c:v>
                </c:pt>
                <c:pt idx="358">
                  <c:v>38.913043000000002</c:v>
                </c:pt>
                <c:pt idx="359">
                  <c:v>39.021738999999997</c:v>
                </c:pt>
                <c:pt idx="360">
                  <c:v>39.130434999999999</c:v>
                </c:pt>
                <c:pt idx="361">
                  <c:v>39.239130000000003</c:v>
                </c:pt>
                <c:pt idx="362">
                  <c:v>39.347825999999998</c:v>
                </c:pt>
                <c:pt idx="363">
                  <c:v>39.456522</c:v>
                </c:pt>
                <c:pt idx="364">
                  <c:v>39.565216999999997</c:v>
                </c:pt>
                <c:pt idx="365">
                  <c:v>39.673912999999999</c:v>
                </c:pt>
                <c:pt idx="366">
                  <c:v>39.782609000000001</c:v>
                </c:pt>
                <c:pt idx="367">
                  <c:v>39.891303999999998</c:v>
                </c:pt>
                <c:pt idx="368">
                  <c:v>40</c:v>
                </c:pt>
                <c:pt idx="369">
                  <c:v>40.108696000000002</c:v>
                </c:pt>
                <c:pt idx="370">
                  <c:v>40.217390999999999</c:v>
                </c:pt>
                <c:pt idx="371">
                  <c:v>40.326087000000001</c:v>
                </c:pt>
                <c:pt idx="372">
                  <c:v>40.434783000000003</c:v>
                </c:pt>
                <c:pt idx="373">
                  <c:v>40.543478</c:v>
                </c:pt>
                <c:pt idx="374">
                  <c:v>40.652174000000002</c:v>
                </c:pt>
                <c:pt idx="375">
                  <c:v>40.760869999999997</c:v>
                </c:pt>
                <c:pt idx="376">
                  <c:v>40.869565000000001</c:v>
                </c:pt>
                <c:pt idx="377">
                  <c:v>40.978261000000003</c:v>
                </c:pt>
                <c:pt idx="378">
                  <c:v>41.086956999999998</c:v>
                </c:pt>
                <c:pt idx="379">
                  <c:v>41.195652000000003</c:v>
                </c:pt>
                <c:pt idx="380">
                  <c:v>41.304347999999997</c:v>
                </c:pt>
                <c:pt idx="381">
                  <c:v>41.413043000000002</c:v>
                </c:pt>
                <c:pt idx="382">
                  <c:v>41.521738999999997</c:v>
                </c:pt>
                <c:pt idx="383">
                  <c:v>41.630434999999999</c:v>
                </c:pt>
                <c:pt idx="384">
                  <c:v>41.739130000000003</c:v>
                </c:pt>
                <c:pt idx="385">
                  <c:v>41.847825999999998</c:v>
                </c:pt>
                <c:pt idx="386">
                  <c:v>41.956522</c:v>
                </c:pt>
                <c:pt idx="387">
                  <c:v>42.065216999999997</c:v>
                </c:pt>
                <c:pt idx="388">
                  <c:v>42.173912999999999</c:v>
                </c:pt>
                <c:pt idx="389">
                  <c:v>42.282609000000001</c:v>
                </c:pt>
                <c:pt idx="390">
                  <c:v>42.391303999999998</c:v>
                </c:pt>
                <c:pt idx="391">
                  <c:v>42.5</c:v>
                </c:pt>
                <c:pt idx="392">
                  <c:v>42.608696000000002</c:v>
                </c:pt>
                <c:pt idx="393">
                  <c:v>42.717390999999999</c:v>
                </c:pt>
                <c:pt idx="394">
                  <c:v>42.826087000000001</c:v>
                </c:pt>
                <c:pt idx="395">
                  <c:v>42.934783000000003</c:v>
                </c:pt>
                <c:pt idx="396">
                  <c:v>43.043478</c:v>
                </c:pt>
                <c:pt idx="397">
                  <c:v>43.152174000000002</c:v>
                </c:pt>
                <c:pt idx="398">
                  <c:v>43.260869999999997</c:v>
                </c:pt>
                <c:pt idx="399">
                  <c:v>43.369565000000001</c:v>
                </c:pt>
                <c:pt idx="400">
                  <c:v>43.478261000000003</c:v>
                </c:pt>
                <c:pt idx="401">
                  <c:v>43.586956999999998</c:v>
                </c:pt>
                <c:pt idx="402">
                  <c:v>43.695652000000003</c:v>
                </c:pt>
                <c:pt idx="403">
                  <c:v>43.804347999999997</c:v>
                </c:pt>
                <c:pt idx="404">
                  <c:v>43.913043000000002</c:v>
                </c:pt>
                <c:pt idx="405">
                  <c:v>44.021738999999997</c:v>
                </c:pt>
                <c:pt idx="406">
                  <c:v>44.130434999999999</c:v>
                </c:pt>
                <c:pt idx="407">
                  <c:v>44.239130000000003</c:v>
                </c:pt>
                <c:pt idx="408">
                  <c:v>44.347825999999998</c:v>
                </c:pt>
                <c:pt idx="409">
                  <c:v>44.456522</c:v>
                </c:pt>
                <c:pt idx="410">
                  <c:v>44.565216999999997</c:v>
                </c:pt>
                <c:pt idx="411">
                  <c:v>44.673912999999999</c:v>
                </c:pt>
                <c:pt idx="412">
                  <c:v>44.782609000000001</c:v>
                </c:pt>
                <c:pt idx="413">
                  <c:v>44.891303999999998</c:v>
                </c:pt>
                <c:pt idx="414">
                  <c:v>45</c:v>
                </c:pt>
                <c:pt idx="415">
                  <c:v>45.108696000000002</c:v>
                </c:pt>
                <c:pt idx="416">
                  <c:v>45.217390999999999</c:v>
                </c:pt>
                <c:pt idx="417">
                  <c:v>45.326087000000001</c:v>
                </c:pt>
                <c:pt idx="418">
                  <c:v>45.434783000000003</c:v>
                </c:pt>
                <c:pt idx="419">
                  <c:v>45.543478</c:v>
                </c:pt>
                <c:pt idx="420">
                  <c:v>45.652174000000002</c:v>
                </c:pt>
                <c:pt idx="421">
                  <c:v>45.760869999999997</c:v>
                </c:pt>
                <c:pt idx="422">
                  <c:v>45.869565000000001</c:v>
                </c:pt>
                <c:pt idx="423">
                  <c:v>45.978261000000003</c:v>
                </c:pt>
                <c:pt idx="424">
                  <c:v>46.086956999999998</c:v>
                </c:pt>
                <c:pt idx="425">
                  <c:v>46.195652000000003</c:v>
                </c:pt>
                <c:pt idx="426">
                  <c:v>46.304347999999997</c:v>
                </c:pt>
                <c:pt idx="427">
                  <c:v>46.413043000000002</c:v>
                </c:pt>
                <c:pt idx="428">
                  <c:v>46.521738999999997</c:v>
                </c:pt>
                <c:pt idx="429">
                  <c:v>46.630434999999999</c:v>
                </c:pt>
                <c:pt idx="430">
                  <c:v>46.739130000000003</c:v>
                </c:pt>
                <c:pt idx="431">
                  <c:v>46.847825999999998</c:v>
                </c:pt>
                <c:pt idx="432">
                  <c:v>46.956522</c:v>
                </c:pt>
                <c:pt idx="433">
                  <c:v>47.065216999999997</c:v>
                </c:pt>
                <c:pt idx="434">
                  <c:v>47.173912999999999</c:v>
                </c:pt>
                <c:pt idx="435">
                  <c:v>47.282609000000001</c:v>
                </c:pt>
                <c:pt idx="436">
                  <c:v>47.391303999999998</c:v>
                </c:pt>
                <c:pt idx="437">
                  <c:v>47.5</c:v>
                </c:pt>
                <c:pt idx="438">
                  <c:v>47.608696000000002</c:v>
                </c:pt>
                <c:pt idx="439">
                  <c:v>47.717390999999999</c:v>
                </c:pt>
                <c:pt idx="440">
                  <c:v>47.826087000000001</c:v>
                </c:pt>
                <c:pt idx="441">
                  <c:v>47.934783000000003</c:v>
                </c:pt>
                <c:pt idx="442">
                  <c:v>48.043478</c:v>
                </c:pt>
                <c:pt idx="443">
                  <c:v>48.152174000000002</c:v>
                </c:pt>
                <c:pt idx="444">
                  <c:v>48.260869999999997</c:v>
                </c:pt>
                <c:pt idx="445">
                  <c:v>48.369565000000001</c:v>
                </c:pt>
                <c:pt idx="446">
                  <c:v>48.478261000000003</c:v>
                </c:pt>
                <c:pt idx="447">
                  <c:v>48.586956999999998</c:v>
                </c:pt>
                <c:pt idx="448">
                  <c:v>48.695652000000003</c:v>
                </c:pt>
                <c:pt idx="449">
                  <c:v>48.804347999999997</c:v>
                </c:pt>
                <c:pt idx="450">
                  <c:v>48.913043000000002</c:v>
                </c:pt>
                <c:pt idx="451">
                  <c:v>49.021738999999997</c:v>
                </c:pt>
                <c:pt idx="452">
                  <c:v>49.130434999999999</c:v>
                </c:pt>
                <c:pt idx="453">
                  <c:v>49.239130000000003</c:v>
                </c:pt>
                <c:pt idx="454">
                  <c:v>49.347825999999998</c:v>
                </c:pt>
                <c:pt idx="455">
                  <c:v>49.456522</c:v>
                </c:pt>
                <c:pt idx="456">
                  <c:v>49.565216999999997</c:v>
                </c:pt>
                <c:pt idx="457">
                  <c:v>49.673912999999999</c:v>
                </c:pt>
                <c:pt idx="458">
                  <c:v>49.782609000000001</c:v>
                </c:pt>
                <c:pt idx="459">
                  <c:v>49.891303999999998</c:v>
                </c:pt>
                <c:pt idx="460">
                  <c:v>50</c:v>
                </c:pt>
                <c:pt idx="461">
                  <c:v>50.108696000000002</c:v>
                </c:pt>
                <c:pt idx="462">
                  <c:v>50.217390999999999</c:v>
                </c:pt>
                <c:pt idx="463">
                  <c:v>50.326087000000001</c:v>
                </c:pt>
                <c:pt idx="464">
                  <c:v>50.434783000000003</c:v>
                </c:pt>
                <c:pt idx="465">
                  <c:v>50.543478</c:v>
                </c:pt>
                <c:pt idx="466">
                  <c:v>50.652174000000002</c:v>
                </c:pt>
                <c:pt idx="467">
                  <c:v>50.760869999999997</c:v>
                </c:pt>
                <c:pt idx="468">
                  <c:v>50.869565000000001</c:v>
                </c:pt>
                <c:pt idx="469">
                  <c:v>50.978261000000003</c:v>
                </c:pt>
                <c:pt idx="470">
                  <c:v>51.086956999999998</c:v>
                </c:pt>
                <c:pt idx="471">
                  <c:v>51.195652000000003</c:v>
                </c:pt>
                <c:pt idx="472">
                  <c:v>51.304347999999997</c:v>
                </c:pt>
                <c:pt idx="473">
                  <c:v>51.413043000000002</c:v>
                </c:pt>
                <c:pt idx="474">
                  <c:v>51.521738999999997</c:v>
                </c:pt>
                <c:pt idx="475">
                  <c:v>51.630434999999999</c:v>
                </c:pt>
                <c:pt idx="476">
                  <c:v>51.739130000000003</c:v>
                </c:pt>
                <c:pt idx="477">
                  <c:v>51.847825999999998</c:v>
                </c:pt>
                <c:pt idx="478">
                  <c:v>51.956522</c:v>
                </c:pt>
                <c:pt idx="479">
                  <c:v>52.065216999999997</c:v>
                </c:pt>
                <c:pt idx="480">
                  <c:v>52.173912999999999</c:v>
                </c:pt>
                <c:pt idx="481">
                  <c:v>52.282609000000001</c:v>
                </c:pt>
                <c:pt idx="482">
                  <c:v>52.391303999999998</c:v>
                </c:pt>
                <c:pt idx="483">
                  <c:v>52.5</c:v>
                </c:pt>
                <c:pt idx="484">
                  <c:v>52.608696000000002</c:v>
                </c:pt>
                <c:pt idx="485">
                  <c:v>52.717390999999999</c:v>
                </c:pt>
                <c:pt idx="486">
                  <c:v>52.826087000000001</c:v>
                </c:pt>
                <c:pt idx="487">
                  <c:v>52.934783000000003</c:v>
                </c:pt>
                <c:pt idx="488">
                  <c:v>53.043478</c:v>
                </c:pt>
                <c:pt idx="489">
                  <c:v>53.152174000000002</c:v>
                </c:pt>
                <c:pt idx="490">
                  <c:v>53.260869999999997</c:v>
                </c:pt>
                <c:pt idx="491">
                  <c:v>53.369565000000001</c:v>
                </c:pt>
                <c:pt idx="492">
                  <c:v>53.478261000000003</c:v>
                </c:pt>
                <c:pt idx="493">
                  <c:v>53.586956999999998</c:v>
                </c:pt>
                <c:pt idx="494">
                  <c:v>53.695652000000003</c:v>
                </c:pt>
                <c:pt idx="495">
                  <c:v>53.804347999999997</c:v>
                </c:pt>
                <c:pt idx="496">
                  <c:v>53.913043000000002</c:v>
                </c:pt>
                <c:pt idx="497">
                  <c:v>54.021738999999997</c:v>
                </c:pt>
                <c:pt idx="498">
                  <c:v>54.130434999999999</c:v>
                </c:pt>
                <c:pt idx="499">
                  <c:v>54.239130000000003</c:v>
                </c:pt>
                <c:pt idx="500">
                  <c:v>54.347825999999998</c:v>
                </c:pt>
                <c:pt idx="501">
                  <c:v>54.456522</c:v>
                </c:pt>
                <c:pt idx="502">
                  <c:v>54.565216999999997</c:v>
                </c:pt>
                <c:pt idx="503">
                  <c:v>54.673912999999999</c:v>
                </c:pt>
                <c:pt idx="504">
                  <c:v>54.782609000000001</c:v>
                </c:pt>
                <c:pt idx="505">
                  <c:v>54.891303999999998</c:v>
                </c:pt>
                <c:pt idx="506">
                  <c:v>55</c:v>
                </c:pt>
                <c:pt idx="507">
                  <c:v>55.108696000000002</c:v>
                </c:pt>
                <c:pt idx="508">
                  <c:v>55.217390999999999</c:v>
                </c:pt>
                <c:pt idx="509">
                  <c:v>55.326087000000001</c:v>
                </c:pt>
                <c:pt idx="510">
                  <c:v>55.434783000000003</c:v>
                </c:pt>
                <c:pt idx="511">
                  <c:v>55.543478</c:v>
                </c:pt>
                <c:pt idx="512">
                  <c:v>55.652174000000002</c:v>
                </c:pt>
                <c:pt idx="513">
                  <c:v>55.760869999999997</c:v>
                </c:pt>
                <c:pt idx="514">
                  <c:v>55.869565000000001</c:v>
                </c:pt>
                <c:pt idx="515">
                  <c:v>55.978261000000003</c:v>
                </c:pt>
                <c:pt idx="516">
                  <c:v>56.086956999999998</c:v>
                </c:pt>
                <c:pt idx="517">
                  <c:v>56.195652000000003</c:v>
                </c:pt>
                <c:pt idx="518">
                  <c:v>56.304347999999997</c:v>
                </c:pt>
                <c:pt idx="519">
                  <c:v>56.413043000000002</c:v>
                </c:pt>
                <c:pt idx="520">
                  <c:v>56.521738999999997</c:v>
                </c:pt>
                <c:pt idx="521">
                  <c:v>56.630434999999999</c:v>
                </c:pt>
                <c:pt idx="522">
                  <c:v>56.739130000000003</c:v>
                </c:pt>
                <c:pt idx="523">
                  <c:v>56.847825999999998</c:v>
                </c:pt>
                <c:pt idx="524">
                  <c:v>56.956522</c:v>
                </c:pt>
                <c:pt idx="525">
                  <c:v>57.065216999999997</c:v>
                </c:pt>
                <c:pt idx="526">
                  <c:v>57.173912999999999</c:v>
                </c:pt>
                <c:pt idx="527">
                  <c:v>57.282609000000001</c:v>
                </c:pt>
                <c:pt idx="528">
                  <c:v>57.391303999999998</c:v>
                </c:pt>
                <c:pt idx="529">
                  <c:v>57.5</c:v>
                </c:pt>
                <c:pt idx="530">
                  <c:v>57.608696000000002</c:v>
                </c:pt>
                <c:pt idx="531">
                  <c:v>57.717390999999999</c:v>
                </c:pt>
                <c:pt idx="532">
                  <c:v>57.826087000000001</c:v>
                </c:pt>
                <c:pt idx="533">
                  <c:v>57.934783000000003</c:v>
                </c:pt>
                <c:pt idx="534">
                  <c:v>58.043478</c:v>
                </c:pt>
                <c:pt idx="535">
                  <c:v>58.152174000000002</c:v>
                </c:pt>
                <c:pt idx="536">
                  <c:v>58.260869999999997</c:v>
                </c:pt>
                <c:pt idx="537">
                  <c:v>58.369565000000001</c:v>
                </c:pt>
                <c:pt idx="538">
                  <c:v>58.478261000000003</c:v>
                </c:pt>
                <c:pt idx="539">
                  <c:v>58.586956999999998</c:v>
                </c:pt>
                <c:pt idx="540">
                  <c:v>58.695652000000003</c:v>
                </c:pt>
                <c:pt idx="541">
                  <c:v>58.804347999999997</c:v>
                </c:pt>
                <c:pt idx="542">
                  <c:v>58.913043000000002</c:v>
                </c:pt>
                <c:pt idx="543">
                  <c:v>59.021738999999997</c:v>
                </c:pt>
                <c:pt idx="544">
                  <c:v>59.130434999999999</c:v>
                </c:pt>
                <c:pt idx="545">
                  <c:v>59.239130000000003</c:v>
                </c:pt>
                <c:pt idx="546">
                  <c:v>59.347825999999998</c:v>
                </c:pt>
                <c:pt idx="547">
                  <c:v>59.456522</c:v>
                </c:pt>
                <c:pt idx="548">
                  <c:v>59.565216999999997</c:v>
                </c:pt>
                <c:pt idx="549">
                  <c:v>59.673912999999999</c:v>
                </c:pt>
                <c:pt idx="550">
                  <c:v>59.782609000000001</c:v>
                </c:pt>
                <c:pt idx="551">
                  <c:v>59.891303999999998</c:v>
                </c:pt>
                <c:pt idx="552">
                  <c:v>60</c:v>
                </c:pt>
                <c:pt idx="553">
                  <c:v>60.108696000000002</c:v>
                </c:pt>
                <c:pt idx="554">
                  <c:v>60.217390999999999</c:v>
                </c:pt>
                <c:pt idx="555">
                  <c:v>60.326087000000001</c:v>
                </c:pt>
                <c:pt idx="556">
                  <c:v>60.434783000000003</c:v>
                </c:pt>
                <c:pt idx="557">
                  <c:v>60.543478</c:v>
                </c:pt>
                <c:pt idx="558">
                  <c:v>60.652174000000002</c:v>
                </c:pt>
                <c:pt idx="559">
                  <c:v>60.760869999999997</c:v>
                </c:pt>
                <c:pt idx="560">
                  <c:v>60.869565000000001</c:v>
                </c:pt>
                <c:pt idx="561">
                  <c:v>60.978261000000003</c:v>
                </c:pt>
                <c:pt idx="562">
                  <c:v>61.086956999999998</c:v>
                </c:pt>
                <c:pt idx="563">
                  <c:v>61.195652000000003</c:v>
                </c:pt>
                <c:pt idx="564">
                  <c:v>61.304347999999997</c:v>
                </c:pt>
                <c:pt idx="565">
                  <c:v>61.413043000000002</c:v>
                </c:pt>
                <c:pt idx="566">
                  <c:v>61.521738999999997</c:v>
                </c:pt>
                <c:pt idx="567">
                  <c:v>61.630434999999999</c:v>
                </c:pt>
                <c:pt idx="568">
                  <c:v>61.739130000000003</c:v>
                </c:pt>
                <c:pt idx="569">
                  <c:v>61.847825999999998</c:v>
                </c:pt>
                <c:pt idx="570">
                  <c:v>61.956522</c:v>
                </c:pt>
                <c:pt idx="571">
                  <c:v>62.065216999999997</c:v>
                </c:pt>
                <c:pt idx="572">
                  <c:v>62.173912999999999</c:v>
                </c:pt>
                <c:pt idx="573">
                  <c:v>62.282609000000001</c:v>
                </c:pt>
                <c:pt idx="574">
                  <c:v>62.391303999999998</c:v>
                </c:pt>
                <c:pt idx="575">
                  <c:v>62.5</c:v>
                </c:pt>
                <c:pt idx="576">
                  <c:v>62.608696000000002</c:v>
                </c:pt>
                <c:pt idx="577">
                  <c:v>62.717390999999999</c:v>
                </c:pt>
                <c:pt idx="578">
                  <c:v>62.826087000000001</c:v>
                </c:pt>
                <c:pt idx="579">
                  <c:v>62.934783000000003</c:v>
                </c:pt>
                <c:pt idx="580">
                  <c:v>63.043478</c:v>
                </c:pt>
                <c:pt idx="581">
                  <c:v>63.152174000000002</c:v>
                </c:pt>
                <c:pt idx="582">
                  <c:v>63.260869999999997</c:v>
                </c:pt>
                <c:pt idx="583">
                  <c:v>63.369565000000001</c:v>
                </c:pt>
                <c:pt idx="584">
                  <c:v>63.478261000000003</c:v>
                </c:pt>
                <c:pt idx="585">
                  <c:v>63.586956999999998</c:v>
                </c:pt>
                <c:pt idx="586">
                  <c:v>63.695652000000003</c:v>
                </c:pt>
                <c:pt idx="587">
                  <c:v>63.804347999999997</c:v>
                </c:pt>
                <c:pt idx="588">
                  <c:v>63.913043000000002</c:v>
                </c:pt>
                <c:pt idx="589">
                  <c:v>64.021738999999997</c:v>
                </c:pt>
                <c:pt idx="590">
                  <c:v>64.130435000000006</c:v>
                </c:pt>
                <c:pt idx="591">
                  <c:v>64.239130000000003</c:v>
                </c:pt>
                <c:pt idx="592">
                  <c:v>64.347825999999998</c:v>
                </c:pt>
                <c:pt idx="593">
                  <c:v>64.456522000000007</c:v>
                </c:pt>
                <c:pt idx="594">
                  <c:v>64.565217000000004</c:v>
                </c:pt>
                <c:pt idx="595">
                  <c:v>64.673912999999999</c:v>
                </c:pt>
                <c:pt idx="596">
                  <c:v>64.782608999999994</c:v>
                </c:pt>
                <c:pt idx="597">
                  <c:v>64.891304000000005</c:v>
                </c:pt>
                <c:pt idx="598">
                  <c:v>65</c:v>
                </c:pt>
                <c:pt idx="599">
                  <c:v>65.108695999999995</c:v>
                </c:pt>
                <c:pt idx="600">
                  <c:v>65.217391000000006</c:v>
                </c:pt>
                <c:pt idx="601">
                  <c:v>65.326087000000001</c:v>
                </c:pt>
                <c:pt idx="602">
                  <c:v>65.434782999999996</c:v>
                </c:pt>
                <c:pt idx="603">
                  <c:v>65.543477999999993</c:v>
                </c:pt>
                <c:pt idx="604">
                  <c:v>65.652174000000002</c:v>
                </c:pt>
                <c:pt idx="605">
                  <c:v>65.760869999999997</c:v>
                </c:pt>
                <c:pt idx="606">
                  <c:v>65.869564999999994</c:v>
                </c:pt>
                <c:pt idx="607">
                  <c:v>65.978261000000003</c:v>
                </c:pt>
                <c:pt idx="608">
                  <c:v>66.086956999999998</c:v>
                </c:pt>
                <c:pt idx="609">
                  <c:v>66.195651999999995</c:v>
                </c:pt>
                <c:pt idx="610">
                  <c:v>66.304348000000005</c:v>
                </c:pt>
                <c:pt idx="611">
                  <c:v>66.413043000000002</c:v>
                </c:pt>
                <c:pt idx="612">
                  <c:v>66.521738999999997</c:v>
                </c:pt>
                <c:pt idx="613">
                  <c:v>66.630435000000006</c:v>
                </c:pt>
                <c:pt idx="614">
                  <c:v>66.739130000000003</c:v>
                </c:pt>
                <c:pt idx="615">
                  <c:v>66.847825999999998</c:v>
                </c:pt>
                <c:pt idx="616">
                  <c:v>66.956522000000007</c:v>
                </c:pt>
                <c:pt idx="617">
                  <c:v>67.065217000000004</c:v>
                </c:pt>
                <c:pt idx="618">
                  <c:v>67.173912999999999</c:v>
                </c:pt>
                <c:pt idx="619">
                  <c:v>67.282608999999994</c:v>
                </c:pt>
                <c:pt idx="620">
                  <c:v>67.391304000000005</c:v>
                </c:pt>
                <c:pt idx="621">
                  <c:v>67.5</c:v>
                </c:pt>
                <c:pt idx="622">
                  <c:v>67.608695999999995</c:v>
                </c:pt>
                <c:pt idx="623">
                  <c:v>67.717391000000006</c:v>
                </c:pt>
                <c:pt idx="624">
                  <c:v>67.826087000000001</c:v>
                </c:pt>
                <c:pt idx="625">
                  <c:v>67.934782999999996</c:v>
                </c:pt>
                <c:pt idx="626">
                  <c:v>68.043477999999993</c:v>
                </c:pt>
                <c:pt idx="627">
                  <c:v>68.152174000000002</c:v>
                </c:pt>
                <c:pt idx="628">
                  <c:v>68.260869999999997</c:v>
                </c:pt>
                <c:pt idx="629">
                  <c:v>68.369564999999994</c:v>
                </c:pt>
                <c:pt idx="630">
                  <c:v>68.478261000000003</c:v>
                </c:pt>
                <c:pt idx="631">
                  <c:v>68.586956999999998</c:v>
                </c:pt>
                <c:pt idx="632">
                  <c:v>68.695651999999995</c:v>
                </c:pt>
                <c:pt idx="633">
                  <c:v>68.804348000000005</c:v>
                </c:pt>
                <c:pt idx="634">
                  <c:v>68.913043000000002</c:v>
                </c:pt>
                <c:pt idx="635">
                  <c:v>69.021738999999997</c:v>
                </c:pt>
                <c:pt idx="636">
                  <c:v>69.130435000000006</c:v>
                </c:pt>
                <c:pt idx="637">
                  <c:v>69.239130000000003</c:v>
                </c:pt>
                <c:pt idx="638">
                  <c:v>69.347825999999998</c:v>
                </c:pt>
                <c:pt idx="639">
                  <c:v>69.456522000000007</c:v>
                </c:pt>
                <c:pt idx="640">
                  <c:v>69.565217000000004</c:v>
                </c:pt>
                <c:pt idx="641">
                  <c:v>69.673912999999999</c:v>
                </c:pt>
                <c:pt idx="642">
                  <c:v>69.782608999999994</c:v>
                </c:pt>
                <c:pt idx="643">
                  <c:v>69.891304000000005</c:v>
                </c:pt>
                <c:pt idx="644">
                  <c:v>70</c:v>
                </c:pt>
                <c:pt idx="645">
                  <c:v>70.108695999999995</c:v>
                </c:pt>
                <c:pt idx="646">
                  <c:v>70.217391000000006</c:v>
                </c:pt>
                <c:pt idx="647">
                  <c:v>70.326087000000001</c:v>
                </c:pt>
                <c:pt idx="648">
                  <c:v>70.434782999999996</c:v>
                </c:pt>
                <c:pt idx="649">
                  <c:v>70.543477999999993</c:v>
                </c:pt>
                <c:pt idx="650">
                  <c:v>70.652174000000002</c:v>
                </c:pt>
                <c:pt idx="651">
                  <c:v>70.760869999999997</c:v>
                </c:pt>
                <c:pt idx="652">
                  <c:v>70.869564999999994</c:v>
                </c:pt>
                <c:pt idx="653">
                  <c:v>70.978261000000003</c:v>
                </c:pt>
                <c:pt idx="654">
                  <c:v>71.086956999999998</c:v>
                </c:pt>
                <c:pt idx="655">
                  <c:v>71.195651999999995</c:v>
                </c:pt>
                <c:pt idx="656">
                  <c:v>71.304348000000005</c:v>
                </c:pt>
                <c:pt idx="657">
                  <c:v>71.413043000000002</c:v>
                </c:pt>
                <c:pt idx="658">
                  <c:v>71.521738999999997</c:v>
                </c:pt>
                <c:pt idx="659">
                  <c:v>71.630435000000006</c:v>
                </c:pt>
                <c:pt idx="660">
                  <c:v>71.739130000000003</c:v>
                </c:pt>
                <c:pt idx="661">
                  <c:v>71.847825999999998</c:v>
                </c:pt>
                <c:pt idx="662">
                  <c:v>71.956522000000007</c:v>
                </c:pt>
                <c:pt idx="663">
                  <c:v>72.065217000000004</c:v>
                </c:pt>
                <c:pt idx="664">
                  <c:v>72.173912999999999</c:v>
                </c:pt>
                <c:pt idx="665">
                  <c:v>72.282608999999994</c:v>
                </c:pt>
                <c:pt idx="666">
                  <c:v>72.391304000000005</c:v>
                </c:pt>
                <c:pt idx="667">
                  <c:v>72.5</c:v>
                </c:pt>
                <c:pt idx="668">
                  <c:v>72.608695999999995</c:v>
                </c:pt>
                <c:pt idx="669">
                  <c:v>72.717391000000006</c:v>
                </c:pt>
                <c:pt idx="670">
                  <c:v>72.826087000000001</c:v>
                </c:pt>
                <c:pt idx="671">
                  <c:v>72.934782999999996</c:v>
                </c:pt>
                <c:pt idx="672">
                  <c:v>73.043477999999993</c:v>
                </c:pt>
                <c:pt idx="673">
                  <c:v>73.152174000000002</c:v>
                </c:pt>
                <c:pt idx="674">
                  <c:v>73.260869999999997</c:v>
                </c:pt>
                <c:pt idx="675">
                  <c:v>73.369564999999994</c:v>
                </c:pt>
                <c:pt idx="676">
                  <c:v>73.478261000000003</c:v>
                </c:pt>
                <c:pt idx="677">
                  <c:v>73.586956999999998</c:v>
                </c:pt>
                <c:pt idx="678">
                  <c:v>73.695651999999995</c:v>
                </c:pt>
                <c:pt idx="679">
                  <c:v>73.804348000000005</c:v>
                </c:pt>
                <c:pt idx="680">
                  <c:v>73.913043000000002</c:v>
                </c:pt>
                <c:pt idx="681">
                  <c:v>74.021738999999997</c:v>
                </c:pt>
                <c:pt idx="682">
                  <c:v>74.130435000000006</c:v>
                </c:pt>
                <c:pt idx="683">
                  <c:v>74.239130000000003</c:v>
                </c:pt>
                <c:pt idx="684">
                  <c:v>74.347825999999998</c:v>
                </c:pt>
                <c:pt idx="685">
                  <c:v>74.456522000000007</c:v>
                </c:pt>
                <c:pt idx="686">
                  <c:v>74.565217000000004</c:v>
                </c:pt>
                <c:pt idx="687">
                  <c:v>74.673912999999999</c:v>
                </c:pt>
                <c:pt idx="688">
                  <c:v>74.782608999999994</c:v>
                </c:pt>
                <c:pt idx="689">
                  <c:v>74.891304000000005</c:v>
                </c:pt>
                <c:pt idx="690">
                  <c:v>75</c:v>
                </c:pt>
                <c:pt idx="691">
                  <c:v>75.108695999999995</c:v>
                </c:pt>
                <c:pt idx="692">
                  <c:v>75.217391000000006</c:v>
                </c:pt>
                <c:pt idx="693">
                  <c:v>75.326087000000001</c:v>
                </c:pt>
                <c:pt idx="694">
                  <c:v>75.434782999999996</c:v>
                </c:pt>
                <c:pt idx="695">
                  <c:v>75.543477999999993</c:v>
                </c:pt>
                <c:pt idx="696">
                  <c:v>75.652174000000002</c:v>
                </c:pt>
                <c:pt idx="697">
                  <c:v>75.760869999999997</c:v>
                </c:pt>
                <c:pt idx="698">
                  <c:v>75.869564999999994</c:v>
                </c:pt>
                <c:pt idx="699">
                  <c:v>75.978261000000003</c:v>
                </c:pt>
                <c:pt idx="700">
                  <c:v>76.086956999999998</c:v>
                </c:pt>
                <c:pt idx="701">
                  <c:v>76.195651999999995</c:v>
                </c:pt>
                <c:pt idx="702">
                  <c:v>76.304348000000005</c:v>
                </c:pt>
                <c:pt idx="703">
                  <c:v>76.413043000000002</c:v>
                </c:pt>
                <c:pt idx="704">
                  <c:v>76.521738999999997</c:v>
                </c:pt>
                <c:pt idx="705">
                  <c:v>76.630435000000006</c:v>
                </c:pt>
                <c:pt idx="706">
                  <c:v>76.739130000000003</c:v>
                </c:pt>
                <c:pt idx="707">
                  <c:v>76.847825999999998</c:v>
                </c:pt>
                <c:pt idx="708">
                  <c:v>76.956522000000007</c:v>
                </c:pt>
                <c:pt idx="709">
                  <c:v>77.065217000000004</c:v>
                </c:pt>
                <c:pt idx="710">
                  <c:v>77.173912999999999</c:v>
                </c:pt>
                <c:pt idx="711">
                  <c:v>77.282608999999994</c:v>
                </c:pt>
                <c:pt idx="712">
                  <c:v>77.391304000000005</c:v>
                </c:pt>
                <c:pt idx="713">
                  <c:v>77.5</c:v>
                </c:pt>
                <c:pt idx="714">
                  <c:v>77.608695999999995</c:v>
                </c:pt>
                <c:pt idx="715">
                  <c:v>77.717391000000006</c:v>
                </c:pt>
                <c:pt idx="716">
                  <c:v>77.826087000000001</c:v>
                </c:pt>
                <c:pt idx="717">
                  <c:v>77.934782999999996</c:v>
                </c:pt>
                <c:pt idx="718">
                  <c:v>78.043477999999993</c:v>
                </c:pt>
                <c:pt idx="719">
                  <c:v>78.152174000000002</c:v>
                </c:pt>
                <c:pt idx="720">
                  <c:v>78.260869999999997</c:v>
                </c:pt>
                <c:pt idx="721">
                  <c:v>78.369564999999994</c:v>
                </c:pt>
                <c:pt idx="722">
                  <c:v>78.478261000000003</c:v>
                </c:pt>
                <c:pt idx="723">
                  <c:v>78.586956999999998</c:v>
                </c:pt>
                <c:pt idx="724">
                  <c:v>78.695651999999995</c:v>
                </c:pt>
                <c:pt idx="725">
                  <c:v>78.804348000000005</c:v>
                </c:pt>
                <c:pt idx="726">
                  <c:v>78.913043000000002</c:v>
                </c:pt>
                <c:pt idx="727">
                  <c:v>79.021738999999997</c:v>
                </c:pt>
                <c:pt idx="728">
                  <c:v>79.130435000000006</c:v>
                </c:pt>
                <c:pt idx="729">
                  <c:v>79.239130000000003</c:v>
                </c:pt>
                <c:pt idx="730">
                  <c:v>79.347825999999998</c:v>
                </c:pt>
                <c:pt idx="731">
                  <c:v>79.456522000000007</c:v>
                </c:pt>
                <c:pt idx="732">
                  <c:v>79.565217000000004</c:v>
                </c:pt>
                <c:pt idx="733">
                  <c:v>79.673912999999999</c:v>
                </c:pt>
                <c:pt idx="734">
                  <c:v>79.782608999999994</c:v>
                </c:pt>
                <c:pt idx="735">
                  <c:v>79.891304000000005</c:v>
                </c:pt>
                <c:pt idx="736">
                  <c:v>80</c:v>
                </c:pt>
                <c:pt idx="737">
                  <c:v>80.108695999999995</c:v>
                </c:pt>
                <c:pt idx="738">
                  <c:v>80.217391000000006</c:v>
                </c:pt>
                <c:pt idx="739">
                  <c:v>80.326087000000001</c:v>
                </c:pt>
                <c:pt idx="740">
                  <c:v>80.434782999999996</c:v>
                </c:pt>
                <c:pt idx="741">
                  <c:v>80.543477999999993</c:v>
                </c:pt>
                <c:pt idx="742">
                  <c:v>80.652174000000002</c:v>
                </c:pt>
                <c:pt idx="743">
                  <c:v>80.760869999999997</c:v>
                </c:pt>
                <c:pt idx="744">
                  <c:v>80.869564999999994</c:v>
                </c:pt>
                <c:pt idx="745">
                  <c:v>80.978261000000003</c:v>
                </c:pt>
                <c:pt idx="746">
                  <c:v>81.086956999999998</c:v>
                </c:pt>
                <c:pt idx="747">
                  <c:v>81.195651999999995</c:v>
                </c:pt>
                <c:pt idx="748">
                  <c:v>81.304348000000005</c:v>
                </c:pt>
                <c:pt idx="749">
                  <c:v>81.413043000000002</c:v>
                </c:pt>
                <c:pt idx="750">
                  <c:v>81.521738999999997</c:v>
                </c:pt>
                <c:pt idx="751">
                  <c:v>81.630435000000006</c:v>
                </c:pt>
                <c:pt idx="752">
                  <c:v>81.739130000000003</c:v>
                </c:pt>
                <c:pt idx="753">
                  <c:v>81.847825999999998</c:v>
                </c:pt>
                <c:pt idx="754">
                  <c:v>81.956522000000007</c:v>
                </c:pt>
                <c:pt idx="755">
                  <c:v>82.065217000000004</c:v>
                </c:pt>
                <c:pt idx="756">
                  <c:v>82.173912999999999</c:v>
                </c:pt>
                <c:pt idx="757">
                  <c:v>82.282608999999994</c:v>
                </c:pt>
                <c:pt idx="758">
                  <c:v>82.391304000000005</c:v>
                </c:pt>
                <c:pt idx="759">
                  <c:v>82.5</c:v>
                </c:pt>
                <c:pt idx="760">
                  <c:v>82.608695999999995</c:v>
                </c:pt>
                <c:pt idx="761">
                  <c:v>82.717391000000006</c:v>
                </c:pt>
                <c:pt idx="762">
                  <c:v>82.826087000000001</c:v>
                </c:pt>
                <c:pt idx="763">
                  <c:v>82.934782999999996</c:v>
                </c:pt>
                <c:pt idx="764">
                  <c:v>83.043477999999993</c:v>
                </c:pt>
                <c:pt idx="765">
                  <c:v>83.152174000000002</c:v>
                </c:pt>
                <c:pt idx="766">
                  <c:v>83.260869999999997</c:v>
                </c:pt>
                <c:pt idx="767">
                  <c:v>83.369564999999994</c:v>
                </c:pt>
                <c:pt idx="768">
                  <c:v>83.478261000000003</c:v>
                </c:pt>
                <c:pt idx="769">
                  <c:v>83.586956999999998</c:v>
                </c:pt>
                <c:pt idx="770">
                  <c:v>83.695651999999995</c:v>
                </c:pt>
                <c:pt idx="771">
                  <c:v>83.804348000000005</c:v>
                </c:pt>
                <c:pt idx="772">
                  <c:v>83.913043000000002</c:v>
                </c:pt>
                <c:pt idx="773">
                  <c:v>84.021738999999997</c:v>
                </c:pt>
                <c:pt idx="774">
                  <c:v>84.130435000000006</c:v>
                </c:pt>
                <c:pt idx="775">
                  <c:v>84.239130000000003</c:v>
                </c:pt>
                <c:pt idx="776">
                  <c:v>84.347825999999998</c:v>
                </c:pt>
                <c:pt idx="777">
                  <c:v>84.456522000000007</c:v>
                </c:pt>
                <c:pt idx="778">
                  <c:v>84.565217000000004</c:v>
                </c:pt>
                <c:pt idx="779">
                  <c:v>84.673912999999999</c:v>
                </c:pt>
                <c:pt idx="780">
                  <c:v>84.782608999999994</c:v>
                </c:pt>
                <c:pt idx="781">
                  <c:v>84.891304000000005</c:v>
                </c:pt>
                <c:pt idx="782">
                  <c:v>85</c:v>
                </c:pt>
                <c:pt idx="783">
                  <c:v>85.108695999999995</c:v>
                </c:pt>
                <c:pt idx="784">
                  <c:v>85.217391000000006</c:v>
                </c:pt>
                <c:pt idx="785">
                  <c:v>85.326087000000001</c:v>
                </c:pt>
                <c:pt idx="786">
                  <c:v>85.434782999999996</c:v>
                </c:pt>
                <c:pt idx="787">
                  <c:v>85.543477999999993</c:v>
                </c:pt>
                <c:pt idx="788">
                  <c:v>85.652174000000002</c:v>
                </c:pt>
                <c:pt idx="789">
                  <c:v>85.760869999999997</c:v>
                </c:pt>
                <c:pt idx="790">
                  <c:v>85.869564999999994</c:v>
                </c:pt>
                <c:pt idx="791">
                  <c:v>85.978261000000003</c:v>
                </c:pt>
                <c:pt idx="792">
                  <c:v>86.086956999999998</c:v>
                </c:pt>
                <c:pt idx="793">
                  <c:v>86.195651999999995</c:v>
                </c:pt>
                <c:pt idx="794">
                  <c:v>86.304348000000005</c:v>
                </c:pt>
                <c:pt idx="795">
                  <c:v>86.413043000000002</c:v>
                </c:pt>
                <c:pt idx="796">
                  <c:v>86.521738999999997</c:v>
                </c:pt>
                <c:pt idx="797">
                  <c:v>86.630435000000006</c:v>
                </c:pt>
                <c:pt idx="798">
                  <c:v>86.739130000000003</c:v>
                </c:pt>
                <c:pt idx="799">
                  <c:v>86.847825999999998</c:v>
                </c:pt>
                <c:pt idx="800">
                  <c:v>86.956522000000007</c:v>
                </c:pt>
                <c:pt idx="801">
                  <c:v>87.065217000000004</c:v>
                </c:pt>
                <c:pt idx="802">
                  <c:v>87.173912999999999</c:v>
                </c:pt>
                <c:pt idx="803">
                  <c:v>87.282608999999994</c:v>
                </c:pt>
                <c:pt idx="804">
                  <c:v>87.391304000000005</c:v>
                </c:pt>
                <c:pt idx="805">
                  <c:v>87.5</c:v>
                </c:pt>
                <c:pt idx="806">
                  <c:v>87.608695999999995</c:v>
                </c:pt>
                <c:pt idx="807">
                  <c:v>87.717391000000006</c:v>
                </c:pt>
                <c:pt idx="808">
                  <c:v>87.826087000000001</c:v>
                </c:pt>
                <c:pt idx="809">
                  <c:v>87.934782999999996</c:v>
                </c:pt>
                <c:pt idx="810">
                  <c:v>88.043477999999993</c:v>
                </c:pt>
                <c:pt idx="811">
                  <c:v>88.152174000000002</c:v>
                </c:pt>
                <c:pt idx="812">
                  <c:v>88.260869999999997</c:v>
                </c:pt>
                <c:pt idx="813">
                  <c:v>88.369564999999994</c:v>
                </c:pt>
                <c:pt idx="814">
                  <c:v>88.478261000000003</c:v>
                </c:pt>
                <c:pt idx="815">
                  <c:v>88.586956999999998</c:v>
                </c:pt>
                <c:pt idx="816">
                  <c:v>88.695651999999995</c:v>
                </c:pt>
                <c:pt idx="817">
                  <c:v>88.804348000000005</c:v>
                </c:pt>
                <c:pt idx="818">
                  <c:v>88.913043000000002</c:v>
                </c:pt>
                <c:pt idx="819">
                  <c:v>89.021738999999997</c:v>
                </c:pt>
                <c:pt idx="820">
                  <c:v>89.130435000000006</c:v>
                </c:pt>
                <c:pt idx="821">
                  <c:v>89.239130000000003</c:v>
                </c:pt>
                <c:pt idx="822">
                  <c:v>89.347825999999998</c:v>
                </c:pt>
                <c:pt idx="823">
                  <c:v>89.456522000000007</c:v>
                </c:pt>
                <c:pt idx="824">
                  <c:v>89.565217000000004</c:v>
                </c:pt>
                <c:pt idx="825">
                  <c:v>89.673912999999999</c:v>
                </c:pt>
                <c:pt idx="826">
                  <c:v>89.782608999999994</c:v>
                </c:pt>
                <c:pt idx="827">
                  <c:v>89.891304000000005</c:v>
                </c:pt>
                <c:pt idx="828">
                  <c:v>90</c:v>
                </c:pt>
                <c:pt idx="829">
                  <c:v>90.108695999999995</c:v>
                </c:pt>
                <c:pt idx="830">
                  <c:v>90.217391000000006</c:v>
                </c:pt>
                <c:pt idx="831">
                  <c:v>90.326087000000001</c:v>
                </c:pt>
                <c:pt idx="832">
                  <c:v>90.434782999999996</c:v>
                </c:pt>
                <c:pt idx="833">
                  <c:v>90.543477999999993</c:v>
                </c:pt>
                <c:pt idx="834">
                  <c:v>90.652174000000002</c:v>
                </c:pt>
                <c:pt idx="835">
                  <c:v>90.760869999999997</c:v>
                </c:pt>
                <c:pt idx="836">
                  <c:v>90.869564999999994</c:v>
                </c:pt>
                <c:pt idx="837">
                  <c:v>90.978261000000003</c:v>
                </c:pt>
                <c:pt idx="838">
                  <c:v>91.086956999999998</c:v>
                </c:pt>
                <c:pt idx="839">
                  <c:v>91.195651999999995</c:v>
                </c:pt>
                <c:pt idx="840">
                  <c:v>91.304348000000005</c:v>
                </c:pt>
                <c:pt idx="841">
                  <c:v>91.413043000000002</c:v>
                </c:pt>
                <c:pt idx="842">
                  <c:v>91.521738999999997</c:v>
                </c:pt>
                <c:pt idx="843">
                  <c:v>91.630435000000006</c:v>
                </c:pt>
                <c:pt idx="844">
                  <c:v>91.739130000000003</c:v>
                </c:pt>
                <c:pt idx="845">
                  <c:v>91.847825999999998</c:v>
                </c:pt>
                <c:pt idx="846">
                  <c:v>91.956522000000007</c:v>
                </c:pt>
                <c:pt idx="847">
                  <c:v>92.065217000000004</c:v>
                </c:pt>
                <c:pt idx="848">
                  <c:v>92.173912999999999</c:v>
                </c:pt>
                <c:pt idx="849">
                  <c:v>92.282608999999994</c:v>
                </c:pt>
                <c:pt idx="850">
                  <c:v>92.391304000000005</c:v>
                </c:pt>
                <c:pt idx="851">
                  <c:v>92.5</c:v>
                </c:pt>
                <c:pt idx="852">
                  <c:v>92.608695999999995</c:v>
                </c:pt>
                <c:pt idx="853">
                  <c:v>92.717391000000006</c:v>
                </c:pt>
                <c:pt idx="854">
                  <c:v>92.826087000000001</c:v>
                </c:pt>
                <c:pt idx="855">
                  <c:v>92.934782999999996</c:v>
                </c:pt>
                <c:pt idx="856">
                  <c:v>93.043477999999993</c:v>
                </c:pt>
                <c:pt idx="857">
                  <c:v>93.152174000000002</c:v>
                </c:pt>
                <c:pt idx="858">
                  <c:v>93.260869999999997</c:v>
                </c:pt>
                <c:pt idx="859">
                  <c:v>93.369564999999994</c:v>
                </c:pt>
                <c:pt idx="860">
                  <c:v>93.478261000000003</c:v>
                </c:pt>
                <c:pt idx="861">
                  <c:v>93.586956999999998</c:v>
                </c:pt>
                <c:pt idx="862">
                  <c:v>93.695651999999995</c:v>
                </c:pt>
                <c:pt idx="863">
                  <c:v>93.804348000000005</c:v>
                </c:pt>
                <c:pt idx="864">
                  <c:v>93.913043000000002</c:v>
                </c:pt>
                <c:pt idx="865">
                  <c:v>94.021738999999997</c:v>
                </c:pt>
                <c:pt idx="866">
                  <c:v>94.130435000000006</c:v>
                </c:pt>
                <c:pt idx="867">
                  <c:v>94.239130000000003</c:v>
                </c:pt>
                <c:pt idx="868">
                  <c:v>94.347825999999998</c:v>
                </c:pt>
                <c:pt idx="869">
                  <c:v>94.456522000000007</c:v>
                </c:pt>
                <c:pt idx="870">
                  <c:v>94.565217000000004</c:v>
                </c:pt>
                <c:pt idx="871">
                  <c:v>94.673912999999999</c:v>
                </c:pt>
                <c:pt idx="872">
                  <c:v>94.782608999999994</c:v>
                </c:pt>
                <c:pt idx="873">
                  <c:v>94.891304000000005</c:v>
                </c:pt>
                <c:pt idx="874">
                  <c:v>95</c:v>
                </c:pt>
                <c:pt idx="875">
                  <c:v>95.108695999999995</c:v>
                </c:pt>
                <c:pt idx="876">
                  <c:v>95.217391000000006</c:v>
                </c:pt>
                <c:pt idx="877">
                  <c:v>95.326087000000001</c:v>
                </c:pt>
                <c:pt idx="878">
                  <c:v>95.434782999999996</c:v>
                </c:pt>
                <c:pt idx="879">
                  <c:v>95.543477999999993</c:v>
                </c:pt>
                <c:pt idx="880">
                  <c:v>95.652174000000002</c:v>
                </c:pt>
                <c:pt idx="881">
                  <c:v>95.760869999999997</c:v>
                </c:pt>
                <c:pt idx="882">
                  <c:v>95.869564999999994</c:v>
                </c:pt>
                <c:pt idx="883">
                  <c:v>95.978261000000003</c:v>
                </c:pt>
                <c:pt idx="884">
                  <c:v>96.086956999999998</c:v>
                </c:pt>
                <c:pt idx="885">
                  <c:v>96.195651999999995</c:v>
                </c:pt>
                <c:pt idx="886">
                  <c:v>96.304348000000005</c:v>
                </c:pt>
                <c:pt idx="887">
                  <c:v>96.413043000000002</c:v>
                </c:pt>
                <c:pt idx="888">
                  <c:v>96.521738999999997</c:v>
                </c:pt>
                <c:pt idx="889">
                  <c:v>96.630435000000006</c:v>
                </c:pt>
                <c:pt idx="890">
                  <c:v>96.739130000000003</c:v>
                </c:pt>
                <c:pt idx="891">
                  <c:v>96.847825999999998</c:v>
                </c:pt>
                <c:pt idx="892">
                  <c:v>96.956522000000007</c:v>
                </c:pt>
                <c:pt idx="893">
                  <c:v>97.065217000000004</c:v>
                </c:pt>
                <c:pt idx="894">
                  <c:v>97.173912999999999</c:v>
                </c:pt>
                <c:pt idx="895">
                  <c:v>97.282608999999994</c:v>
                </c:pt>
                <c:pt idx="896">
                  <c:v>97.391304000000005</c:v>
                </c:pt>
                <c:pt idx="897">
                  <c:v>97.5</c:v>
                </c:pt>
                <c:pt idx="898">
                  <c:v>97.608695999999995</c:v>
                </c:pt>
                <c:pt idx="899">
                  <c:v>97.717391000000006</c:v>
                </c:pt>
                <c:pt idx="900">
                  <c:v>97.826087000000001</c:v>
                </c:pt>
                <c:pt idx="901">
                  <c:v>97.934782999999996</c:v>
                </c:pt>
                <c:pt idx="902">
                  <c:v>98.043477999999993</c:v>
                </c:pt>
                <c:pt idx="903">
                  <c:v>98.152174000000002</c:v>
                </c:pt>
                <c:pt idx="904">
                  <c:v>98.260869999999997</c:v>
                </c:pt>
                <c:pt idx="905">
                  <c:v>98.369564999999994</c:v>
                </c:pt>
                <c:pt idx="906">
                  <c:v>98.478261000000003</c:v>
                </c:pt>
                <c:pt idx="907">
                  <c:v>98.586956999999998</c:v>
                </c:pt>
                <c:pt idx="908">
                  <c:v>98.695651999999995</c:v>
                </c:pt>
                <c:pt idx="909">
                  <c:v>98.804348000000005</c:v>
                </c:pt>
                <c:pt idx="910">
                  <c:v>98.913043000000002</c:v>
                </c:pt>
                <c:pt idx="911">
                  <c:v>99.021738999999997</c:v>
                </c:pt>
                <c:pt idx="912">
                  <c:v>99.130435000000006</c:v>
                </c:pt>
                <c:pt idx="913">
                  <c:v>99.239130000000003</c:v>
                </c:pt>
                <c:pt idx="914">
                  <c:v>99.347825999999998</c:v>
                </c:pt>
                <c:pt idx="915">
                  <c:v>99.456522000000007</c:v>
                </c:pt>
                <c:pt idx="916">
                  <c:v>99.565217000000004</c:v>
                </c:pt>
                <c:pt idx="917">
                  <c:v>99.673912999999999</c:v>
                </c:pt>
                <c:pt idx="918">
                  <c:v>99.782608999999994</c:v>
                </c:pt>
                <c:pt idx="919">
                  <c:v>99.891304000000005</c:v>
                </c:pt>
              </c:numCache>
            </c:numRef>
          </c:yVal>
          <c:smooth val="1"/>
        </c:ser>
        <c:ser>
          <c:idx val="1"/>
          <c:order val="1"/>
          <c:tx>
            <c:v>Books</c:v>
          </c:tx>
          <c:spPr>
            <a:ln w="76200"/>
          </c:spPr>
          <c:marker>
            <c:symbol val="none"/>
          </c:marker>
          <c:xVal>
            <c:numRef>
              <c:f>Sheet5!$C$2:$C$921</c:f>
              <c:numCache>
                <c:formatCode>General</c:formatCode>
                <c:ptCount val="9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2</c:v>
                </c:pt>
                <c:pt idx="677">
                  <c:v>2</c:v>
                </c:pt>
                <c:pt idx="678">
                  <c:v>2</c:v>
                </c:pt>
                <c:pt idx="679">
                  <c:v>2</c:v>
                </c:pt>
                <c:pt idx="680">
                  <c:v>2</c:v>
                </c:pt>
                <c:pt idx="681">
                  <c:v>2</c:v>
                </c:pt>
                <c:pt idx="682">
                  <c:v>2</c:v>
                </c:pt>
                <c:pt idx="683">
                  <c:v>2</c:v>
                </c:pt>
                <c:pt idx="684">
                  <c:v>2</c:v>
                </c:pt>
                <c:pt idx="685">
                  <c:v>2</c:v>
                </c:pt>
                <c:pt idx="686">
                  <c:v>2</c:v>
                </c:pt>
                <c:pt idx="687">
                  <c:v>2</c:v>
                </c:pt>
                <c:pt idx="688">
                  <c:v>2</c:v>
                </c:pt>
                <c:pt idx="689">
                  <c:v>2</c:v>
                </c:pt>
                <c:pt idx="690">
                  <c:v>2</c:v>
                </c:pt>
                <c:pt idx="691">
                  <c:v>2</c:v>
                </c:pt>
                <c:pt idx="692">
                  <c:v>2</c:v>
                </c:pt>
                <c:pt idx="693">
                  <c:v>2</c:v>
                </c:pt>
                <c:pt idx="694">
                  <c:v>2</c:v>
                </c:pt>
                <c:pt idx="695">
                  <c:v>2</c:v>
                </c:pt>
                <c:pt idx="696">
                  <c:v>2</c:v>
                </c:pt>
                <c:pt idx="697">
                  <c:v>2</c:v>
                </c:pt>
                <c:pt idx="698">
                  <c:v>2</c:v>
                </c:pt>
                <c:pt idx="699">
                  <c:v>2</c:v>
                </c:pt>
                <c:pt idx="700">
                  <c:v>2</c:v>
                </c:pt>
                <c:pt idx="701">
                  <c:v>2</c:v>
                </c:pt>
                <c:pt idx="702">
                  <c:v>2</c:v>
                </c:pt>
                <c:pt idx="703">
                  <c:v>2</c:v>
                </c:pt>
                <c:pt idx="704">
                  <c:v>2</c:v>
                </c:pt>
                <c:pt idx="705">
                  <c:v>2</c:v>
                </c:pt>
                <c:pt idx="706">
                  <c:v>2</c:v>
                </c:pt>
                <c:pt idx="707">
                  <c:v>2</c:v>
                </c:pt>
                <c:pt idx="708">
                  <c:v>2</c:v>
                </c:pt>
                <c:pt idx="709">
                  <c:v>2</c:v>
                </c:pt>
                <c:pt idx="710">
                  <c:v>2</c:v>
                </c:pt>
                <c:pt idx="711">
                  <c:v>2</c:v>
                </c:pt>
                <c:pt idx="712">
                  <c:v>2</c:v>
                </c:pt>
                <c:pt idx="713">
                  <c:v>2</c:v>
                </c:pt>
                <c:pt idx="714">
                  <c:v>2</c:v>
                </c:pt>
                <c:pt idx="715">
                  <c:v>2</c:v>
                </c:pt>
                <c:pt idx="716">
                  <c:v>2</c:v>
                </c:pt>
                <c:pt idx="717">
                  <c:v>2</c:v>
                </c:pt>
                <c:pt idx="718">
                  <c:v>2</c:v>
                </c:pt>
                <c:pt idx="719">
                  <c:v>2</c:v>
                </c:pt>
                <c:pt idx="720">
                  <c:v>2</c:v>
                </c:pt>
                <c:pt idx="721">
                  <c:v>2</c:v>
                </c:pt>
                <c:pt idx="722">
                  <c:v>2</c:v>
                </c:pt>
                <c:pt idx="723">
                  <c:v>2</c:v>
                </c:pt>
                <c:pt idx="724">
                  <c:v>2</c:v>
                </c:pt>
                <c:pt idx="725">
                  <c:v>2</c:v>
                </c:pt>
                <c:pt idx="726">
                  <c:v>2</c:v>
                </c:pt>
                <c:pt idx="727">
                  <c:v>2</c:v>
                </c:pt>
                <c:pt idx="728">
                  <c:v>2</c:v>
                </c:pt>
                <c:pt idx="729">
                  <c:v>2</c:v>
                </c:pt>
                <c:pt idx="730">
                  <c:v>2</c:v>
                </c:pt>
                <c:pt idx="731">
                  <c:v>2</c:v>
                </c:pt>
                <c:pt idx="732">
                  <c:v>2</c:v>
                </c:pt>
                <c:pt idx="733">
                  <c:v>2</c:v>
                </c:pt>
                <c:pt idx="734">
                  <c:v>2</c:v>
                </c:pt>
                <c:pt idx="735">
                  <c:v>2</c:v>
                </c:pt>
                <c:pt idx="736">
                  <c:v>2</c:v>
                </c:pt>
                <c:pt idx="737">
                  <c:v>2</c:v>
                </c:pt>
                <c:pt idx="738">
                  <c:v>2</c:v>
                </c:pt>
                <c:pt idx="739">
                  <c:v>2</c:v>
                </c:pt>
                <c:pt idx="740">
                  <c:v>2</c:v>
                </c:pt>
                <c:pt idx="741">
                  <c:v>2</c:v>
                </c:pt>
                <c:pt idx="742">
                  <c:v>2</c:v>
                </c:pt>
                <c:pt idx="743">
                  <c:v>2</c:v>
                </c:pt>
                <c:pt idx="744">
                  <c:v>2</c:v>
                </c:pt>
                <c:pt idx="745">
                  <c:v>2</c:v>
                </c:pt>
                <c:pt idx="746">
                  <c:v>2</c:v>
                </c:pt>
                <c:pt idx="747">
                  <c:v>2</c:v>
                </c:pt>
                <c:pt idx="748">
                  <c:v>2</c:v>
                </c:pt>
                <c:pt idx="749">
                  <c:v>2</c:v>
                </c:pt>
                <c:pt idx="750">
                  <c:v>2</c:v>
                </c:pt>
                <c:pt idx="751">
                  <c:v>2</c:v>
                </c:pt>
                <c:pt idx="752">
                  <c:v>2</c:v>
                </c:pt>
                <c:pt idx="753">
                  <c:v>2</c:v>
                </c:pt>
                <c:pt idx="754">
                  <c:v>2</c:v>
                </c:pt>
                <c:pt idx="755">
                  <c:v>2</c:v>
                </c:pt>
                <c:pt idx="756">
                  <c:v>2</c:v>
                </c:pt>
                <c:pt idx="757">
                  <c:v>2</c:v>
                </c:pt>
                <c:pt idx="758">
                  <c:v>2</c:v>
                </c:pt>
                <c:pt idx="759">
                  <c:v>2</c:v>
                </c:pt>
                <c:pt idx="760">
                  <c:v>2</c:v>
                </c:pt>
                <c:pt idx="761">
                  <c:v>2</c:v>
                </c:pt>
                <c:pt idx="762">
                  <c:v>2</c:v>
                </c:pt>
                <c:pt idx="763">
                  <c:v>2</c:v>
                </c:pt>
                <c:pt idx="764">
                  <c:v>2</c:v>
                </c:pt>
                <c:pt idx="765">
                  <c:v>2</c:v>
                </c:pt>
                <c:pt idx="766">
                  <c:v>2</c:v>
                </c:pt>
                <c:pt idx="767">
                  <c:v>2</c:v>
                </c:pt>
                <c:pt idx="768">
                  <c:v>2</c:v>
                </c:pt>
                <c:pt idx="769">
                  <c:v>2</c:v>
                </c:pt>
                <c:pt idx="770">
                  <c:v>2</c:v>
                </c:pt>
                <c:pt idx="771">
                  <c:v>2</c:v>
                </c:pt>
                <c:pt idx="772">
                  <c:v>2</c:v>
                </c:pt>
                <c:pt idx="773">
                  <c:v>2</c:v>
                </c:pt>
                <c:pt idx="774">
                  <c:v>2</c:v>
                </c:pt>
                <c:pt idx="775">
                  <c:v>2</c:v>
                </c:pt>
                <c:pt idx="776">
                  <c:v>2</c:v>
                </c:pt>
                <c:pt idx="777">
                  <c:v>2</c:v>
                </c:pt>
                <c:pt idx="778">
                  <c:v>2</c:v>
                </c:pt>
                <c:pt idx="779">
                  <c:v>2</c:v>
                </c:pt>
                <c:pt idx="780">
                  <c:v>2</c:v>
                </c:pt>
                <c:pt idx="781">
                  <c:v>2</c:v>
                </c:pt>
                <c:pt idx="782">
                  <c:v>2</c:v>
                </c:pt>
                <c:pt idx="783">
                  <c:v>2</c:v>
                </c:pt>
                <c:pt idx="784">
                  <c:v>2</c:v>
                </c:pt>
                <c:pt idx="785">
                  <c:v>2</c:v>
                </c:pt>
                <c:pt idx="786">
                  <c:v>2</c:v>
                </c:pt>
                <c:pt idx="787">
                  <c:v>2</c:v>
                </c:pt>
                <c:pt idx="788">
                  <c:v>2</c:v>
                </c:pt>
                <c:pt idx="789">
                  <c:v>2</c:v>
                </c:pt>
                <c:pt idx="790">
                  <c:v>2</c:v>
                </c:pt>
                <c:pt idx="791">
                  <c:v>3</c:v>
                </c:pt>
                <c:pt idx="792">
                  <c:v>3</c:v>
                </c:pt>
                <c:pt idx="793">
                  <c:v>3</c:v>
                </c:pt>
                <c:pt idx="794">
                  <c:v>3</c:v>
                </c:pt>
                <c:pt idx="795">
                  <c:v>3</c:v>
                </c:pt>
                <c:pt idx="796">
                  <c:v>3</c:v>
                </c:pt>
                <c:pt idx="797">
                  <c:v>3</c:v>
                </c:pt>
                <c:pt idx="798">
                  <c:v>3</c:v>
                </c:pt>
                <c:pt idx="799">
                  <c:v>3</c:v>
                </c:pt>
                <c:pt idx="800">
                  <c:v>3</c:v>
                </c:pt>
                <c:pt idx="801">
                  <c:v>3</c:v>
                </c:pt>
                <c:pt idx="802">
                  <c:v>3</c:v>
                </c:pt>
                <c:pt idx="803">
                  <c:v>3</c:v>
                </c:pt>
                <c:pt idx="804">
                  <c:v>3</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4</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5</c:v>
                </c:pt>
                <c:pt idx="847">
                  <c:v>5</c:v>
                </c:pt>
                <c:pt idx="848">
                  <c:v>5</c:v>
                </c:pt>
                <c:pt idx="849">
                  <c:v>5</c:v>
                </c:pt>
                <c:pt idx="850">
                  <c:v>5</c:v>
                </c:pt>
                <c:pt idx="851">
                  <c:v>5</c:v>
                </c:pt>
                <c:pt idx="852">
                  <c:v>5</c:v>
                </c:pt>
                <c:pt idx="853">
                  <c:v>5</c:v>
                </c:pt>
                <c:pt idx="854">
                  <c:v>5</c:v>
                </c:pt>
                <c:pt idx="855">
                  <c:v>5</c:v>
                </c:pt>
                <c:pt idx="856">
                  <c:v>5</c:v>
                </c:pt>
                <c:pt idx="857">
                  <c:v>5</c:v>
                </c:pt>
                <c:pt idx="858">
                  <c:v>6</c:v>
                </c:pt>
                <c:pt idx="859">
                  <c:v>6</c:v>
                </c:pt>
                <c:pt idx="860">
                  <c:v>6</c:v>
                </c:pt>
                <c:pt idx="861">
                  <c:v>6</c:v>
                </c:pt>
                <c:pt idx="862">
                  <c:v>6</c:v>
                </c:pt>
                <c:pt idx="863">
                  <c:v>6</c:v>
                </c:pt>
                <c:pt idx="864">
                  <c:v>6</c:v>
                </c:pt>
                <c:pt idx="865">
                  <c:v>6</c:v>
                </c:pt>
                <c:pt idx="866">
                  <c:v>6</c:v>
                </c:pt>
                <c:pt idx="867">
                  <c:v>6</c:v>
                </c:pt>
                <c:pt idx="868">
                  <c:v>6</c:v>
                </c:pt>
                <c:pt idx="869">
                  <c:v>6</c:v>
                </c:pt>
                <c:pt idx="870">
                  <c:v>6</c:v>
                </c:pt>
                <c:pt idx="871">
                  <c:v>6</c:v>
                </c:pt>
                <c:pt idx="872">
                  <c:v>6</c:v>
                </c:pt>
                <c:pt idx="873">
                  <c:v>6</c:v>
                </c:pt>
                <c:pt idx="874">
                  <c:v>6</c:v>
                </c:pt>
                <c:pt idx="875">
                  <c:v>6</c:v>
                </c:pt>
                <c:pt idx="876">
                  <c:v>6</c:v>
                </c:pt>
                <c:pt idx="877">
                  <c:v>6</c:v>
                </c:pt>
                <c:pt idx="878">
                  <c:v>6</c:v>
                </c:pt>
                <c:pt idx="879">
                  <c:v>6</c:v>
                </c:pt>
                <c:pt idx="880">
                  <c:v>6</c:v>
                </c:pt>
                <c:pt idx="881">
                  <c:v>6</c:v>
                </c:pt>
                <c:pt idx="882">
                  <c:v>6</c:v>
                </c:pt>
                <c:pt idx="883">
                  <c:v>6</c:v>
                </c:pt>
                <c:pt idx="884">
                  <c:v>6</c:v>
                </c:pt>
                <c:pt idx="885">
                  <c:v>6</c:v>
                </c:pt>
                <c:pt idx="886">
                  <c:v>6</c:v>
                </c:pt>
                <c:pt idx="887">
                  <c:v>6</c:v>
                </c:pt>
                <c:pt idx="888">
                  <c:v>6</c:v>
                </c:pt>
                <c:pt idx="889">
                  <c:v>6</c:v>
                </c:pt>
                <c:pt idx="890">
                  <c:v>6</c:v>
                </c:pt>
                <c:pt idx="891">
                  <c:v>6</c:v>
                </c:pt>
                <c:pt idx="892">
                  <c:v>7</c:v>
                </c:pt>
                <c:pt idx="893">
                  <c:v>7</c:v>
                </c:pt>
                <c:pt idx="894">
                  <c:v>7</c:v>
                </c:pt>
                <c:pt idx="895">
                  <c:v>7</c:v>
                </c:pt>
                <c:pt idx="896">
                  <c:v>7</c:v>
                </c:pt>
                <c:pt idx="897">
                  <c:v>7</c:v>
                </c:pt>
                <c:pt idx="898">
                  <c:v>7</c:v>
                </c:pt>
                <c:pt idx="899">
                  <c:v>7</c:v>
                </c:pt>
                <c:pt idx="900">
                  <c:v>7</c:v>
                </c:pt>
                <c:pt idx="901">
                  <c:v>7</c:v>
                </c:pt>
                <c:pt idx="902">
                  <c:v>7</c:v>
                </c:pt>
                <c:pt idx="903">
                  <c:v>8</c:v>
                </c:pt>
                <c:pt idx="904">
                  <c:v>8</c:v>
                </c:pt>
                <c:pt idx="905">
                  <c:v>8</c:v>
                </c:pt>
                <c:pt idx="906">
                  <c:v>8</c:v>
                </c:pt>
                <c:pt idx="907">
                  <c:v>8</c:v>
                </c:pt>
                <c:pt idx="908">
                  <c:v>8</c:v>
                </c:pt>
                <c:pt idx="909">
                  <c:v>8</c:v>
                </c:pt>
                <c:pt idx="910">
                  <c:v>8</c:v>
                </c:pt>
                <c:pt idx="911">
                  <c:v>8</c:v>
                </c:pt>
                <c:pt idx="912">
                  <c:v>8</c:v>
                </c:pt>
                <c:pt idx="913">
                  <c:v>8</c:v>
                </c:pt>
                <c:pt idx="914">
                  <c:v>8</c:v>
                </c:pt>
                <c:pt idx="915">
                  <c:v>8</c:v>
                </c:pt>
                <c:pt idx="916">
                  <c:v>8</c:v>
                </c:pt>
                <c:pt idx="917">
                  <c:v>8</c:v>
                </c:pt>
                <c:pt idx="918">
                  <c:v>8</c:v>
                </c:pt>
                <c:pt idx="919">
                  <c:v>8</c:v>
                </c:pt>
              </c:numCache>
            </c:numRef>
          </c:xVal>
          <c:yVal>
            <c:numRef>
              <c:f>Sheet5!$D$2:$D$921</c:f>
              <c:numCache>
                <c:formatCode>General</c:formatCode>
                <c:ptCount val="920"/>
                <c:pt idx="0">
                  <c:v>0</c:v>
                </c:pt>
                <c:pt idx="1">
                  <c:v>0.108696</c:v>
                </c:pt>
                <c:pt idx="2">
                  <c:v>0.217391</c:v>
                </c:pt>
                <c:pt idx="3">
                  <c:v>0.32608700000000002</c:v>
                </c:pt>
                <c:pt idx="4">
                  <c:v>0.43478299999999998</c:v>
                </c:pt>
                <c:pt idx="5">
                  <c:v>0.54347800000000002</c:v>
                </c:pt>
                <c:pt idx="6">
                  <c:v>0.65217400000000003</c:v>
                </c:pt>
                <c:pt idx="7">
                  <c:v>0.76087000000000005</c:v>
                </c:pt>
                <c:pt idx="8">
                  <c:v>0.86956500000000003</c:v>
                </c:pt>
                <c:pt idx="9">
                  <c:v>0.97826100000000005</c:v>
                </c:pt>
                <c:pt idx="10">
                  <c:v>1.086957</c:v>
                </c:pt>
                <c:pt idx="11">
                  <c:v>1.1956519999999999</c:v>
                </c:pt>
                <c:pt idx="12">
                  <c:v>1.3043480000000001</c:v>
                </c:pt>
                <c:pt idx="13">
                  <c:v>1.413043</c:v>
                </c:pt>
                <c:pt idx="14">
                  <c:v>1.521739</c:v>
                </c:pt>
                <c:pt idx="15">
                  <c:v>1.6304350000000001</c:v>
                </c:pt>
                <c:pt idx="16">
                  <c:v>1.7391300000000001</c:v>
                </c:pt>
                <c:pt idx="17">
                  <c:v>1.847826</c:v>
                </c:pt>
                <c:pt idx="18">
                  <c:v>1.9565220000000001</c:v>
                </c:pt>
                <c:pt idx="19">
                  <c:v>2.0652170000000001</c:v>
                </c:pt>
                <c:pt idx="20">
                  <c:v>2.1739130000000002</c:v>
                </c:pt>
                <c:pt idx="21">
                  <c:v>2.2826089999999999</c:v>
                </c:pt>
                <c:pt idx="22">
                  <c:v>2.3913039999999999</c:v>
                </c:pt>
                <c:pt idx="23">
                  <c:v>2.5</c:v>
                </c:pt>
                <c:pt idx="24">
                  <c:v>2.6086960000000001</c:v>
                </c:pt>
                <c:pt idx="25">
                  <c:v>2.7173910000000001</c:v>
                </c:pt>
                <c:pt idx="26">
                  <c:v>2.8260869999999998</c:v>
                </c:pt>
                <c:pt idx="27">
                  <c:v>2.9347829999999999</c:v>
                </c:pt>
                <c:pt idx="28">
                  <c:v>3.0434779999999999</c:v>
                </c:pt>
                <c:pt idx="29">
                  <c:v>3.152174</c:v>
                </c:pt>
                <c:pt idx="30">
                  <c:v>3.2608700000000002</c:v>
                </c:pt>
                <c:pt idx="31">
                  <c:v>3.3695650000000001</c:v>
                </c:pt>
                <c:pt idx="32">
                  <c:v>3.4782609999999998</c:v>
                </c:pt>
                <c:pt idx="33">
                  <c:v>3.586957</c:v>
                </c:pt>
                <c:pt idx="34">
                  <c:v>3.6956519999999999</c:v>
                </c:pt>
                <c:pt idx="35">
                  <c:v>3.8043480000000001</c:v>
                </c:pt>
                <c:pt idx="36">
                  <c:v>3.913043</c:v>
                </c:pt>
                <c:pt idx="37">
                  <c:v>4.0217390000000002</c:v>
                </c:pt>
                <c:pt idx="38">
                  <c:v>4.1304350000000003</c:v>
                </c:pt>
                <c:pt idx="39">
                  <c:v>4.2391300000000003</c:v>
                </c:pt>
                <c:pt idx="40">
                  <c:v>4.3478260000000004</c:v>
                </c:pt>
                <c:pt idx="41">
                  <c:v>4.4565219999999997</c:v>
                </c:pt>
                <c:pt idx="42">
                  <c:v>4.5652169999999996</c:v>
                </c:pt>
                <c:pt idx="43">
                  <c:v>4.6739129999999998</c:v>
                </c:pt>
                <c:pt idx="44">
                  <c:v>4.7826089999999999</c:v>
                </c:pt>
                <c:pt idx="45">
                  <c:v>4.8913039999999999</c:v>
                </c:pt>
                <c:pt idx="46">
                  <c:v>5</c:v>
                </c:pt>
                <c:pt idx="47">
                  <c:v>5.1086960000000001</c:v>
                </c:pt>
                <c:pt idx="48">
                  <c:v>5.2173910000000001</c:v>
                </c:pt>
                <c:pt idx="49">
                  <c:v>5.3260870000000002</c:v>
                </c:pt>
                <c:pt idx="50">
                  <c:v>5.4347830000000004</c:v>
                </c:pt>
                <c:pt idx="51">
                  <c:v>5.5434780000000003</c:v>
                </c:pt>
                <c:pt idx="52">
                  <c:v>5.6521739999999996</c:v>
                </c:pt>
                <c:pt idx="53">
                  <c:v>5.7608699999999997</c:v>
                </c:pt>
                <c:pt idx="54">
                  <c:v>5.8695649999999997</c:v>
                </c:pt>
                <c:pt idx="55">
                  <c:v>5.9782609999999998</c:v>
                </c:pt>
                <c:pt idx="56">
                  <c:v>6.086957</c:v>
                </c:pt>
                <c:pt idx="57">
                  <c:v>6.1956519999999999</c:v>
                </c:pt>
                <c:pt idx="58">
                  <c:v>6.3043480000000001</c:v>
                </c:pt>
                <c:pt idx="59">
                  <c:v>6.413043</c:v>
                </c:pt>
                <c:pt idx="60">
                  <c:v>6.5217390000000002</c:v>
                </c:pt>
                <c:pt idx="61">
                  <c:v>6.6304350000000003</c:v>
                </c:pt>
                <c:pt idx="62">
                  <c:v>6.7391300000000003</c:v>
                </c:pt>
                <c:pt idx="63">
                  <c:v>6.8478260000000004</c:v>
                </c:pt>
                <c:pt idx="64">
                  <c:v>6.9565219999999997</c:v>
                </c:pt>
                <c:pt idx="65">
                  <c:v>7.0652169999999996</c:v>
                </c:pt>
                <c:pt idx="66">
                  <c:v>7.1739129999999998</c:v>
                </c:pt>
                <c:pt idx="67">
                  <c:v>7.2826089999999999</c:v>
                </c:pt>
                <c:pt idx="68">
                  <c:v>7.3913039999999999</c:v>
                </c:pt>
                <c:pt idx="69">
                  <c:v>7.5</c:v>
                </c:pt>
                <c:pt idx="70">
                  <c:v>7.6086960000000001</c:v>
                </c:pt>
                <c:pt idx="71">
                  <c:v>7.7173910000000001</c:v>
                </c:pt>
                <c:pt idx="72">
                  <c:v>7.8260870000000002</c:v>
                </c:pt>
                <c:pt idx="73">
                  <c:v>7.9347830000000004</c:v>
                </c:pt>
                <c:pt idx="74">
                  <c:v>8.0434780000000003</c:v>
                </c:pt>
                <c:pt idx="75">
                  <c:v>8.1521740000000005</c:v>
                </c:pt>
                <c:pt idx="76">
                  <c:v>8.2608700000000006</c:v>
                </c:pt>
                <c:pt idx="77">
                  <c:v>8.3695649999999997</c:v>
                </c:pt>
                <c:pt idx="78">
                  <c:v>8.4782609999999998</c:v>
                </c:pt>
                <c:pt idx="79">
                  <c:v>8.586957</c:v>
                </c:pt>
                <c:pt idx="80">
                  <c:v>8.6956520000000008</c:v>
                </c:pt>
                <c:pt idx="81">
                  <c:v>8.8043479999999992</c:v>
                </c:pt>
                <c:pt idx="82">
                  <c:v>8.913043</c:v>
                </c:pt>
                <c:pt idx="83">
                  <c:v>9.0217390000000002</c:v>
                </c:pt>
                <c:pt idx="84">
                  <c:v>9.1304350000000003</c:v>
                </c:pt>
                <c:pt idx="85">
                  <c:v>9.2391299999999994</c:v>
                </c:pt>
                <c:pt idx="86">
                  <c:v>9.3478259999999995</c:v>
                </c:pt>
                <c:pt idx="87">
                  <c:v>9.4565219999999997</c:v>
                </c:pt>
                <c:pt idx="88">
                  <c:v>9.5652170000000005</c:v>
                </c:pt>
                <c:pt idx="89">
                  <c:v>9.6739130000000007</c:v>
                </c:pt>
                <c:pt idx="90">
                  <c:v>9.7826090000000008</c:v>
                </c:pt>
                <c:pt idx="91">
                  <c:v>9.8913039999999999</c:v>
                </c:pt>
                <c:pt idx="92">
                  <c:v>10</c:v>
                </c:pt>
                <c:pt idx="93">
                  <c:v>10.108696</c:v>
                </c:pt>
                <c:pt idx="94">
                  <c:v>10.217390999999999</c:v>
                </c:pt>
                <c:pt idx="95">
                  <c:v>10.326086999999999</c:v>
                </c:pt>
                <c:pt idx="96">
                  <c:v>10.434782999999999</c:v>
                </c:pt>
                <c:pt idx="97">
                  <c:v>10.543478</c:v>
                </c:pt>
                <c:pt idx="98">
                  <c:v>10.652174</c:v>
                </c:pt>
                <c:pt idx="99">
                  <c:v>10.760870000000001</c:v>
                </c:pt>
                <c:pt idx="100">
                  <c:v>10.869565</c:v>
                </c:pt>
                <c:pt idx="101">
                  <c:v>10.978261</c:v>
                </c:pt>
                <c:pt idx="102">
                  <c:v>11.086957</c:v>
                </c:pt>
                <c:pt idx="103">
                  <c:v>11.195652000000001</c:v>
                </c:pt>
                <c:pt idx="104">
                  <c:v>11.304347999999999</c:v>
                </c:pt>
                <c:pt idx="105">
                  <c:v>11.413043</c:v>
                </c:pt>
                <c:pt idx="106">
                  <c:v>11.521739</c:v>
                </c:pt>
                <c:pt idx="107">
                  <c:v>11.630435</c:v>
                </c:pt>
                <c:pt idx="108">
                  <c:v>11.739129999999999</c:v>
                </c:pt>
                <c:pt idx="109">
                  <c:v>11.847826</c:v>
                </c:pt>
                <c:pt idx="110">
                  <c:v>11.956522</c:v>
                </c:pt>
                <c:pt idx="111">
                  <c:v>12.065217000000001</c:v>
                </c:pt>
                <c:pt idx="112">
                  <c:v>12.173913000000001</c:v>
                </c:pt>
                <c:pt idx="113">
                  <c:v>12.282609000000001</c:v>
                </c:pt>
                <c:pt idx="114">
                  <c:v>12.391304</c:v>
                </c:pt>
                <c:pt idx="115">
                  <c:v>12.5</c:v>
                </c:pt>
                <c:pt idx="116">
                  <c:v>12.608696</c:v>
                </c:pt>
                <c:pt idx="117">
                  <c:v>12.717390999999999</c:v>
                </c:pt>
                <c:pt idx="118">
                  <c:v>12.826086999999999</c:v>
                </c:pt>
                <c:pt idx="119">
                  <c:v>12.934782999999999</c:v>
                </c:pt>
                <c:pt idx="120">
                  <c:v>13.043478</c:v>
                </c:pt>
                <c:pt idx="121">
                  <c:v>13.152174</c:v>
                </c:pt>
                <c:pt idx="122">
                  <c:v>13.260870000000001</c:v>
                </c:pt>
                <c:pt idx="123">
                  <c:v>13.369565</c:v>
                </c:pt>
                <c:pt idx="124">
                  <c:v>13.478261</c:v>
                </c:pt>
                <c:pt idx="125">
                  <c:v>13.586957</c:v>
                </c:pt>
                <c:pt idx="126">
                  <c:v>13.695652000000001</c:v>
                </c:pt>
                <c:pt idx="127">
                  <c:v>13.804347999999999</c:v>
                </c:pt>
                <c:pt idx="128">
                  <c:v>13.913043</c:v>
                </c:pt>
                <c:pt idx="129">
                  <c:v>14.021739</c:v>
                </c:pt>
                <c:pt idx="130">
                  <c:v>14.130435</c:v>
                </c:pt>
                <c:pt idx="131">
                  <c:v>14.239129999999999</c:v>
                </c:pt>
                <c:pt idx="132">
                  <c:v>14.347826</c:v>
                </c:pt>
                <c:pt idx="133">
                  <c:v>14.456522</c:v>
                </c:pt>
                <c:pt idx="134">
                  <c:v>14.565217000000001</c:v>
                </c:pt>
                <c:pt idx="135">
                  <c:v>14.673913000000001</c:v>
                </c:pt>
                <c:pt idx="136">
                  <c:v>14.782609000000001</c:v>
                </c:pt>
                <c:pt idx="137">
                  <c:v>14.891304</c:v>
                </c:pt>
                <c:pt idx="138">
                  <c:v>15</c:v>
                </c:pt>
                <c:pt idx="139">
                  <c:v>15.108696</c:v>
                </c:pt>
                <c:pt idx="140">
                  <c:v>15.217390999999999</c:v>
                </c:pt>
                <c:pt idx="141">
                  <c:v>15.326086999999999</c:v>
                </c:pt>
                <c:pt idx="142">
                  <c:v>15.434782999999999</c:v>
                </c:pt>
                <c:pt idx="143">
                  <c:v>15.543478</c:v>
                </c:pt>
                <c:pt idx="144">
                  <c:v>15.652174</c:v>
                </c:pt>
                <c:pt idx="145">
                  <c:v>15.760870000000001</c:v>
                </c:pt>
                <c:pt idx="146">
                  <c:v>15.869565</c:v>
                </c:pt>
                <c:pt idx="147">
                  <c:v>15.978261</c:v>
                </c:pt>
                <c:pt idx="148">
                  <c:v>16.086957000000002</c:v>
                </c:pt>
                <c:pt idx="149">
                  <c:v>16.195651999999999</c:v>
                </c:pt>
                <c:pt idx="150">
                  <c:v>16.304348000000001</c:v>
                </c:pt>
                <c:pt idx="151">
                  <c:v>16.413042999999998</c:v>
                </c:pt>
                <c:pt idx="152">
                  <c:v>16.521739</c:v>
                </c:pt>
                <c:pt idx="153">
                  <c:v>16.630434999999999</c:v>
                </c:pt>
                <c:pt idx="154">
                  <c:v>16.739129999999999</c:v>
                </c:pt>
                <c:pt idx="155">
                  <c:v>16.847826000000001</c:v>
                </c:pt>
                <c:pt idx="156">
                  <c:v>16.956522</c:v>
                </c:pt>
                <c:pt idx="157">
                  <c:v>17.065217000000001</c:v>
                </c:pt>
                <c:pt idx="158">
                  <c:v>17.173912999999999</c:v>
                </c:pt>
                <c:pt idx="159">
                  <c:v>17.282609000000001</c:v>
                </c:pt>
                <c:pt idx="160">
                  <c:v>17.391304000000002</c:v>
                </c:pt>
                <c:pt idx="161">
                  <c:v>17.5</c:v>
                </c:pt>
                <c:pt idx="162">
                  <c:v>17.608695999999998</c:v>
                </c:pt>
                <c:pt idx="163">
                  <c:v>17.717390999999999</c:v>
                </c:pt>
                <c:pt idx="164">
                  <c:v>17.826087000000001</c:v>
                </c:pt>
                <c:pt idx="165">
                  <c:v>17.934782999999999</c:v>
                </c:pt>
                <c:pt idx="166">
                  <c:v>18.043478</c:v>
                </c:pt>
                <c:pt idx="167">
                  <c:v>18.152173999999999</c:v>
                </c:pt>
                <c:pt idx="168">
                  <c:v>18.260870000000001</c:v>
                </c:pt>
                <c:pt idx="169">
                  <c:v>18.369565000000001</c:v>
                </c:pt>
                <c:pt idx="170">
                  <c:v>18.478261</c:v>
                </c:pt>
                <c:pt idx="171">
                  <c:v>18.586957000000002</c:v>
                </c:pt>
                <c:pt idx="172">
                  <c:v>18.695651999999999</c:v>
                </c:pt>
                <c:pt idx="173">
                  <c:v>18.804348000000001</c:v>
                </c:pt>
                <c:pt idx="174">
                  <c:v>18.913042999999998</c:v>
                </c:pt>
                <c:pt idx="175">
                  <c:v>19.021739</c:v>
                </c:pt>
                <c:pt idx="176">
                  <c:v>19.130434999999999</c:v>
                </c:pt>
                <c:pt idx="177">
                  <c:v>19.239129999999999</c:v>
                </c:pt>
                <c:pt idx="178">
                  <c:v>19.347826000000001</c:v>
                </c:pt>
                <c:pt idx="179">
                  <c:v>19.456522</c:v>
                </c:pt>
                <c:pt idx="180">
                  <c:v>19.565217000000001</c:v>
                </c:pt>
                <c:pt idx="181">
                  <c:v>19.673912999999999</c:v>
                </c:pt>
                <c:pt idx="182">
                  <c:v>19.782609000000001</c:v>
                </c:pt>
                <c:pt idx="183">
                  <c:v>19.891304000000002</c:v>
                </c:pt>
                <c:pt idx="184">
                  <c:v>20</c:v>
                </c:pt>
                <c:pt idx="185">
                  <c:v>20.108695999999998</c:v>
                </c:pt>
                <c:pt idx="186">
                  <c:v>20.217390999999999</c:v>
                </c:pt>
                <c:pt idx="187">
                  <c:v>20.326087000000001</c:v>
                </c:pt>
                <c:pt idx="188">
                  <c:v>20.434782999999999</c:v>
                </c:pt>
                <c:pt idx="189">
                  <c:v>20.543478</c:v>
                </c:pt>
                <c:pt idx="190">
                  <c:v>20.652173999999999</c:v>
                </c:pt>
                <c:pt idx="191">
                  <c:v>20.760870000000001</c:v>
                </c:pt>
                <c:pt idx="192">
                  <c:v>20.869565000000001</c:v>
                </c:pt>
                <c:pt idx="193">
                  <c:v>20.978261</c:v>
                </c:pt>
                <c:pt idx="194">
                  <c:v>21.086957000000002</c:v>
                </c:pt>
                <c:pt idx="195">
                  <c:v>21.195651999999999</c:v>
                </c:pt>
                <c:pt idx="196">
                  <c:v>21.304348000000001</c:v>
                </c:pt>
                <c:pt idx="197">
                  <c:v>21.413042999999998</c:v>
                </c:pt>
                <c:pt idx="198">
                  <c:v>21.521739</c:v>
                </c:pt>
                <c:pt idx="199">
                  <c:v>21.630434999999999</c:v>
                </c:pt>
                <c:pt idx="200">
                  <c:v>21.739129999999999</c:v>
                </c:pt>
                <c:pt idx="201">
                  <c:v>21.847826000000001</c:v>
                </c:pt>
                <c:pt idx="202">
                  <c:v>21.956522</c:v>
                </c:pt>
                <c:pt idx="203">
                  <c:v>22.065217000000001</c:v>
                </c:pt>
                <c:pt idx="204">
                  <c:v>22.173912999999999</c:v>
                </c:pt>
                <c:pt idx="205">
                  <c:v>22.282609000000001</c:v>
                </c:pt>
                <c:pt idx="206">
                  <c:v>22.391304000000002</c:v>
                </c:pt>
                <c:pt idx="207">
                  <c:v>22.5</c:v>
                </c:pt>
                <c:pt idx="208">
                  <c:v>22.608695999999998</c:v>
                </c:pt>
                <c:pt idx="209">
                  <c:v>22.717390999999999</c:v>
                </c:pt>
                <c:pt idx="210">
                  <c:v>22.826087000000001</c:v>
                </c:pt>
                <c:pt idx="211">
                  <c:v>22.934782999999999</c:v>
                </c:pt>
                <c:pt idx="212">
                  <c:v>23.043478</c:v>
                </c:pt>
                <c:pt idx="213">
                  <c:v>23.152173999999999</c:v>
                </c:pt>
                <c:pt idx="214">
                  <c:v>23.260870000000001</c:v>
                </c:pt>
                <c:pt idx="215">
                  <c:v>23.369565000000001</c:v>
                </c:pt>
                <c:pt idx="216">
                  <c:v>23.478261</c:v>
                </c:pt>
                <c:pt idx="217">
                  <c:v>23.586957000000002</c:v>
                </c:pt>
                <c:pt idx="218">
                  <c:v>23.695651999999999</c:v>
                </c:pt>
                <c:pt idx="219">
                  <c:v>23.804348000000001</c:v>
                </c:pt>
                <c:pt idx="220">
                  <c:v>23.913042999999998</c:v>
                </c:pt>
                <c:pt idx="221">
                  <c:v>24.021739</c:v>
                </c:pt>
                <c:pt idx="222">
                  <c:v>24.130434999999999</c:v>
                </c:pt>
                <c:pt idx="223">
                  <c:v>24.239129999999999</c:v>
                </c:pt>
                <c:pt idx="224">
                  <c:v>24.347826000000001</c:v>
                </c:pt>
                <c:pt idx="225">
                  <c:v>24.456522</c:v>
                </c:pt>
                <c:pt idx="226">
                  <c:v>24.565217000000001</c:v>
                </c:pt>
                <c:pt idx="227">
                  <c:v>24.673912999999999</c:v>
                </c:pt>
                <c:pt idx="228">
                  <c:v>24.782609000000001</c:v>
                </c:pt>
                <c:pt idx="229">
                  <c:v>24.891304000000002</c:v>
                </c:pt>
                <c:pt idx="230">
                  <c:v>25</c:v>
                </c:pt>
                <c:pt idx="231">
                  <c:v>25.108695999999998</c:v>
                </c:pt>
                <c:pt idx="232">
                  <c:v>25.217390999999999</c:v>
                </c:pt>
                <c:pt idx="233">
                  <c:v>25.326087000000001</c:v>
                </c:pt>
                <c:pt idx="234">
                  <c:v>25.434782999999999</c:v>
                </c:pt>
                <c:pt idx="235">
                  <c:v>25.543478</c:v>
                </c:pt>
                <c:pt idx="236">
                  <c:v>25.652173999999999</c:v>
                </c:pt>
                <c:pt idx="237">
                  <c:v>25.760870000000001</c:v>
                </c:pt>
                <c:pt idx="238">
                  <c:v>25.869565000000001</c:v>
                </c:pt>
                <c:pt idx="239">
                  <c:v>25.978261</c:v>
                </c:pt>
                <c:pt idx="240">
                  <c:v>26.086957000000002</c:v>
                </c:pt>
                <c:pt idx="241">
                  <c:v>26.195651999999999</c:v>
                </c:pt>
                <c:pt idx="242">
                  <c:v>26.304348000000001</c:v>
                </c:pt>
                <c:pt idx="243">
                  <c:v>26.413042999999998</c:v>
                </c:pt>
                <c:pt idx="244">
                  <c:v>26.521739</c:v>
                </c:pt>
                <c:pt idx="245">
                  <c:v>26.630434999999999</c:v>
                </c:pt>
                <c:pt idx="246">
                  <c:v>26.739129999999999</c:v>
                </c:pt>
                <c:pt idx="247">
                  <c:v>26.847826000000001</c:v>
                </c:pt>
                <c:pt idx="248">
                  <c:v>26.956522</c:v>
                </c:pt>
                <c:pt idx="249">
                  <c:v>27.065217000000001</c:v>
                </c:pt>
                <c:pt idx="250">
                  <c:v>27.173912999999999</c:v>
                </c:pt>
                <c:pt idx="251">
                  <c:v>27.282609000000001</c:v>
                </c:pt>
                <c:pt idx="252">
                  <c:v>27.391304000000002</c:v>
                </c:pt>
                <c:pt idx="253">
                  <c:v>27.5</c:v>
                </c:pt>
                <c:pt idx="254">
                  <c:v>27.608695999999998</c:v>
                </c:pt>
                <c:pt idx="255">
                  <c:v>27.717390999999999</c:v>
                </c:pt>
                <c:pt idx="256">
                  <c:v>27.826087000000001</c:v>
                </c:pt>
                <c:pt idx="257">
                  <c:v>27.934782999999999</c:v>
                </c:pt>
                <c:pt idx="258">
                  <c:v>28.043478</c:v>
                </c:pt>
                <c:pt idx="259">
                  <c:v>28.152173999999999</c:v>
                </c:pt>
                <c:pt idx="260">
                  <c:v>28.260870000000001</c:v>
                </c:pt>
                <c:pt idx="261">
                  <c:v>28.369565000000001</c:v>
                </c:pt>
                <c:pt idx="262">
                  <c:v>28.478261</c:v>
                </c:pt>
                <c:pt idx="263">
                  <c:v>28.586957000000002</c:v>
                </c:pt>
                <c:pt idx="264">
                  <c:v>28.695651999999999</c:v>
                </c:pt>
                <c:pt idx="265">
                  <c:v>28.804348000000001</c:v>
                </c:pt>
                <c:pt idx="266">
                  <c:v>28.913042999999998</c:v>
                </c:pt>
                <c:pt idx="267">
                  <c:v>29.021739</c:v>
                </c:pt>
                <c:pt idx="268">
                  <c:v>29.130434999999999</c:v>
                </c:pt>
                <c:pt idx="269">
                  <c:v>29.239129999999999</c:v>
                </c:pt>
                <c:pt idx="270">
                  <c:v>29.347826000000001</c:v>
                </c:pt>
                <c:pt idx="271">
                  <c:v>29.456522</c:v>
                </c:pt>
                <c:pt idx="272">
                  <c:v>29.565217000000001</c:v>
                </c:pt>
                <c:pt idx="273">
                  <c:v>29.673912999999999</c:v>
                </c:pt>
                <c:pt idx="274">
                  <c:v>29.782609000000001</c:v>
                </c:pt>
                <c:pt idx="275">
                  <c:v>29.891304000000002</c:v>
                </c:pt>
                <c:pt idx="276">
                  <c:v>30</c:v>
                </c:pt>
                <c:pt idx="277">
                  <c:v>30.108695999999998</c:v>
                </c:pt>
                <c:pt idx="278">
                  <c:v>30.217390999999999</c:v>
                </c:pt>
                <c:pt idx="279">
                  <c:v>30.326087000000001</c:v>
                </c:pt>
                <c:pt idx="280">
                  <c:v>30.434782999999999</c:v>
                </c:pt>
                <c:pt idx="281">
                  <c:v>30.543478</c:v>
                </c:pt>
                <c:pt idx="282">
                  <c:v>30.652173999999999</c:v>
                </c:pt>
                <c:pt idx="283">
                  <c:v>30.760870000000001</c:v>
                </c:pt>
                <c:pt idx="284">
                  <c:v>30.869565000000001</c:v>
                </c:pt>
                <c:pt idx="285">
                  <c:v>30.978261</c:v>
                </c:pt>
                <c:pt idx="286">
                  <c:v>31.086957000000002</c:v>
                </c:pt>
                <c:pt idx="287">
                  <c:v>31.195651999999999</c:v>
                </c:pt>
                <c:pt idx="288">
                  <c:v>31.304348000000001</c:v>
                </c:pt>
                <c:pt idx="289">
                  <c:v>31.413042999999998</c:v>
                </c:pt>
                <c:pt idx="290">
                  <c:v>31.521739</c:v>
                </c:pt>
                <c:pt idx="291">
                  <c:v>31.630434999999999</c:v>
                </c:pt>
                <c:pt idx="292">
                  <c:v>31.739129999999999</c:v>
                </c:pt>
                <c:pt idx="293">
                  <c:v>31.847826000000001</c:v>
                </c:pt>
                <c:pt idx="294">
                  <c:v>31.956522</c:v>
                </c:pt>
                <c:pt idx="295">
                  <c:v>32.065216999999997</c:v>
                </c:pt>
                <c:pt idx="296">
                  <c:v>32.173912999999999</c:v>
                </c:pt>
                <c:pt idx="297">
                  <c:v>32.282609000000001</c:v>
                </c:pt>
                <c:pt idx="298">
                  <c:v>32.391303999999998</c:v>
                </c:pt>
                <c:pt idx="299">
                  <c:v>32.5</c:v>
                </c:pt>
                <c:pt idx="300">
                  <c:v>32.608696000000002</c:v>
                </c:pt>
                <c:pt idx="301">
                  <c:v>32.717390999999999</c:v>
                </c:pt>
                <c:pt idx="302">
                  <c:v>32.826087000000001</c:v>
                </c:pt>
                <c:pt idx="303">
                  <c:v>32.934783000000003</c:v>
                </c:pt>
                <c:pt idx="304">
                  <c:v>33.043478</c:v>
                </c:pt>
                <c:pt idx="305">
                  <c:v>33.152174000000002</c:v>
                </c:pt>
                <c:pt idx="306">
                  <c:v>33.260869999999997</c:v>
                </c:pt>
                <c:pt idx="307">
                  <c:v>33.369565000000001</c:v>
                </c:pt>
                <c:pt idx="308">
                  <c:v>33.478261000000003</c:v>
                </c:pt>
                <c:pt idx="309">
                  <c:v>33.586956999999998</c:v>
                </c:pt>
                <c:pt idx="310">
                  <c:v>33.695652000000003</c:v>
                </c:pt>
                <c:pt idx="311">
                  <c:v>33.804347999999997</c:v>
                </c:pt>
                <c:pt idx="312">
                  <c:v>33.913043000000002</c:v>
                </c:pt>
                <c:pt idx="313">
                  <c:v>34.021738999999997</c:v>
                </c:pt>
                <c:pt idx="314">
                  <c:v>34.130434999999999</c:v>
                </c:pt>
                <c:pt idx="315">
                  <c:v>34.239130000000003</c:v>
                </c:pt>
                <c:pt idx="316">
                  <c:v>34.347825999999998</c:v>
                </c:pt>
                <c:pt idx="317">
                  <c:v>34.456522</c:v>
                </c:pt>
                <c:pt idx="318">
                  <c:v>34.565216999999997</c:v>
                </c:pt>
                <c:pt idx="319">
                  <c:v>34.673912999999999</c:v>
                </c:pt>
                <c:pt idx="320">
                  <c:v>34.782609000000001</c:v>
                </c:pt>
                <c:pt idx="321">
                  <c:v>34.891303999999998</c:v>
                </c:pt>
                <c:pt idx="322">
                  <c:v>35</c:v>
                </c:pt>
                <c:pt idx="323">
                  <c:v>35.108696000000002</c:v>
                </c:pt>
                <c:pt idx="324">
                  <c:v>35.217390999999999</c:v>
                </c:pt>
                <c:pt idx="325">
                  <c:v>35.326087000000001</c:v>
                </c:pt>
                <c:pt idx="326">
                  <c:v>35.434783000000003</c:v>
                </c:pt>
                <c:pt idx="327">
                  <c:v>35.543478</c:v>
                </c:pt>
                <c:pt idx="328">
                  <c:v>35.652174000000002</c:v>
                </c:pt>
                <c:pt idx="329">
                  <c:v>35.760869999999997</c:v>
                </c:pt>
                <c:pt idx="330">
                  <c:v>35.869565000000001</c:v>
                </c:pt>
                <c:pt idx="331">
                  <c:v>35.978261000000003</c:v>
                </c:pt>
                <c:pt idx="332">
                  <c:v>36.086956999999998</c:v>
                </c:pt>
                <c:pt idx="333">
                  <c:v>36.195652000000003</c:v>
                </c:pt>
                <c:pt idx="334">
                  <c:v>36.304347999999997</c:v>
                </c:pt>
                <c:pt idx="335">
                  <c:v>36.413043000000002</c:v>
                </c:pt>
                <c:pt idx="336">
                  <c:v>36.521738999999997</c:v>
                </c:pt>
                <c:pt idx="337">
                  <c:v>36.630434999999999</c:v>
                </c:pt>
                <c:pt idx="338">
                  <c:v>36.739130000000003</c:v>
                </c:pt>
                <c:pt idx="339">
                  <c:v>36.847825999999998</c:v>
                </c:pt>
                <c:pt idx="340">
                  <c:v>36.956522</c:v>
                </c:pt>
                <c:pt idx="341">
                  <c:v>37.065216999999997</c:v>
                </c:pt>
                <c:pt idx="342">
                  <c:v>37.173912999999999</c:v>
                </c:pt>
                <c:pt idx="343">
                  <c:v>37.282609000000001</c:v>
                </c:pt>
                <c:pt idx="344">
                  <c:v>37.391303999999998</c:v>
                </c:pt>
                <c:pt idx="345">
                  <c:v>37.5</c:v>
                </c:pt>
                <c:pt idx="346">
                  <c:v>37.608696000000002</c:v>
                </c:pt>
                <c:pt idx="347">
                  <c:v>37.717390999999999</c:v>
                </c:pt>
                <c:pt idx="348">
                  <c:v>37.826087000000001</c:v>
                </c:pt>
                <c:pt idx="349">
                  <c:v>37.934783000000003</c:v>
                </c:pt>
                <c:pt idx="350">
                  <c:v>38.043478</c:v>
                </c:pt>
                <c:pt idx="351">
                  <c:v>38.152174000000002</c:v>
                </c:pt>
                <c:pt idx="352">
                  <c:v>38.260869999999997</c:v>
                </c:pt>
                <c:pt idx="353">
                  <c:v>38.369565000000001</c:v>
                </c:pt>
                <c:pt idx="354">
                  <c:v>38.478261000000003</c:v>
                </c:pt>
                <c:pt idx="355">
                  <c:v>38.586956999999998</c:v>
                </c:pt>
                <c:pt idx="356">
                  <c:v>38.695652000000003</c:v>
                </c:pt>
                <c:pt idx="357">
                  <c:v>38.804347999999997</c:v>
                </c:pt>
                <c:pt idx="358">
                  <c:v>38.913043000000002</c:v>
                </c:pt>
                <c:pt idx="359">
                  <c:v>39.021738999999997</c:v>
                </c:pt>
                <c:pt idx="360">
                  <c:v>39.130434999999999</c:v>
                </c:pt>
                <c:pt idx="361">
                  <c:v>39.239130000000003</c:v>
                </c:pt>
                <c:pt idx="362">
                  <c:v>39.347825999999998</c:v>
                </c:pt>
                <c:pt idx="363">
                  <c:v>39.456522</c:v>
                </c:pt>
                <c:pt idx="364">
                  <c:v>39.565216999999997</c:v>
                </c:pt>
                <c:pt idx="365">
                  <c:v>39.673912999999999</c:v>
                </c:pt>
                <c:pt idx="366">
                  <c:v>39.782609000000001</c:v>
                </c:pt>
                <c:pt idx="367">
                  <c:v>39.891303999999998</c:v>
                </c:pt>
                <c:pt idx="368">
                  <c:v>40</c:v>
                </c:pt>
                <c:pt idx="369">
                  <c:v>40.108696000000002</c:v>
                </c:pt>
                <c:pt idx="370">
                  <c:v>40.217390999999999</c:v>
                </c:pt>
                <c:pt idx="371">
                  <c:v>40.326087000000001</c:v>
                </c:pt>
                <c:pt idx="372">
                  <c:v>40.434783000000003</c:v>
                </c:pt>
                <c:pt idx="373">
                  <c:v>40.543478</c:v>
                </c:pt>
                <c:pt idx="374">
                  <c:v>40.652174000000002</c:v>
                </c:pt>
                <c:pt idx="375">
                  <c:v>40.760869999999997</c:v>
                </c:pt>
                <c:pt idx="376">
                  <c:v>40.869565000000001</c:v>
                </c:pt>
                <c:pt idx="377">
                  <c:v>40.978261000000003</c:v>
                </c:pt>
                <c:pt idx="378">
                  <c:v>41.086956999999998</c:v>
                </c:pt>
                <c:pt idx="379">
                  <c:v>41.195652000000003</c:v>
                </c:pt>
                <c:pt idx="380">
                  <c:v>41.304347999999997</c:v>
                </c:pt>
                <c:pt idx="381">
                  <c:v>41.413043000000002</c:v>
                </c:pt>
                <c:pt idx="382">
                  <c:v>41.521738999999997</c:v>
                </c:pt>
                <c:pt idx="383">
                  <c:v>41.630434999999999</c:v>
                </c:pt>
                <c:pt idx="384">
                  <c:v>41.739130000000003</c:v>
                </c:pt>
                <c:pt idx="385">
                  <c:v>41.847825999999998</c:v>
                </c:pt>
                <c:pt idx="386">
                  <c:v>41.956522</c:v>
                </c:pt>
                <c:pt idx="387">
                  <c:v>42.065216999999997</c:v>
                </c:pt>
                <c:pt idx="388">
                  <c:v>42.173912999999999</c:v>
                </c:pt>
                <c:pt idx="389">
                  <c:v>42.282609000000001</c:v>
                </c:pt>
                <c:pt idx="390">
                  <c:v>42.391303999999998</c:v>
                </c:pt>
                <c:pt idx="391">
                  <c:v>42.5</c:v>
                </c:pt>
                <c:pt idx="392">
                  <c:v>42.608696000000002</c:v>
                </c:pt>
                <c:pt idx="393">
                  <c:v>42.717390999999999</c:v>
                </c:pt>
                <c:pt idx="394">
                  <c:v>42.826087000000001</c:v>
                </c:pt>
                <c:pt idx="395">
                  <c:v>42.934783000000003</c:v>
                </c:pt>
                <c:pt idx="396">
                  <c:v>43.043478</c:v>
                </c:pt>
                <c:pt idx="397">
                  <c:v>43.152174000000002</c:v>
                </c:pt>
                <c:pt idx="398">
                  <c:v>43.260869999999997</c:v>
                </c:pt>
                <c:pt idx="399">
                  <c:v>43.369565000000001</c:v>
                </c:pt>
                <c:pt idx="400">
                  <c:v>43.478261000000003</c:v>
                </c:pt>
                <c:pt idx="401">
                  <c:v>43.586956999999998</c:v>
                </c:pt>
                <c:pt idx="402">
                  <c:v>43.695652000000003</c:v>
                </c:pt>
                <c:pt idx="403">
                  <c:v>43.804347999999997</c:v>
                </c:pt>
                <c:pt idx="404">
                  <c:v>43.913043000000002</c:v>
                </c:pt>
                <c:pt idx="405">
                  <c:v>44.021738999999997</c:v>
                </c:pt>
                <c:pt idx="406">
                  <c:v>44.130434999999999</c:v>
                </c:pt>
                <c:pt idx="407">
                  <c:v>44.239130000000003</c:v>
                </c:pt>
                <c:pt idx="408">
                  <c:v>44.347825999999998</c:v>
                </c:pt>
                <c:pt idx="409">
                  <c:v>44.456522</c:v>
                </c:pt>
                <c:pt idx="410">
                  <c:v>44.565216999999997</c:v>
                </c:pt>
                <c:pt idx="411">
                  <c:v>44.673912999999999</c:v>
                </c:pt>
                <c:pt idx="412">
                  <c:v>44.782609000000001</c:v>
                </c:pt>
                <c:pt idx="413">
                  <c:v>44.891303999999998</c:v>
                </c:pt>
                <c:pt idx="414">
                  <c:v>45</c:v>
                </c:pt>
                <c:pt idx="415">
                  <c:v>45.108696000000002</c:v>
                </c:pt>
                <c:pt idx="416">
                  <c:v>45.217390999999999</c:v>
                </c:pt>
                <c:pt idx="417">
                  <c:v>45.326087000000001</c:v>
                </c:pt>
                <c:pt idx="418">
                  <c:v>45.434783000000003</c:v>
                </c:pt>
                <c:pt idx="419">
                  <c:v>45.543478</c:v>
                </c:pt>
                <c:pt idx="420">
                  <c:v>45.652174000000002</c:v>
                </c:pt>
                <c:pt idx="421">
                  <c:v>45.760869999999997</c:v>
                </c:pt>
                <c:pt idx="422">
                  <c:v>45.869565000000001</c:v>
                </c:pt>
                <c:pt idx="423">
                  <c:v>45.978261000000003</c:v>
                </c:pt>
                <c:pt idx="424">
                  <c:v>46.086956999999998</c:v>
                </c:pt>
                <c:pt idx="425">
                  <c:v>46.195652000000003</c:v>
                </c:pt>
                <c:pt idx="426">
                  <c:v>46.304347999999997</c:v>
                </c:pt>
                <c:pt idx="427">
                  <c:v>46.413043000000002</c:v>
                </c:pt>
                <c:pt idx="428">
                  <c:v>46.521738999999997</c:v>
                </c:pt>
                <c:pt idx="429">
                  <c:v>46.630434999999999</c:v>
                </c:pt>
                <c:pt idx="430">
                  <c:v>46.739130000000003</c:v>
                </c:pt>
                <c:pt idx="431">
                  <c:v>46.847825999999998</c:v>
                </c:pt>
                <c:pt idx="432">
                  <c:v>46.956522</c:v>
                </c:pt>
                <c:pt idx="433">
                  <c:v>47.065216999999997</c:v>
                </c:pt>
                <c:pt idx="434">
                  <c:v>47.173912999999999</c:v>
                </c:pt>
                <c:pt idx="435">
                  <c:v>47.282609000000001</c:v>
                </c:pt>
                <c:pt idx="436">
                  <c:v>47.391303999999998</c:v>
                </c:pt>
                <c:pt idx="437">
                  <c:v>47.5</c:v>
                </c:pt>
                <c:pt idx="438">
                  <c:v>47.608696000000002</c:v>
                </c:pt>
                <c:pt idx="439">
                  <c:v>47.717390999999999</c:v>
                </c:pt>
                <c:pt idx="440">
                  <c:v>47.826087000000001</c:v>
                </c:pt>
                <c:pt idx="441">
                  <c:v>47.934783000000003</c:v>
                </c:pt>
                <c:pt idx="442">
                  <c:v>48.043478</c:v>
                </c:pt>
                <c:pt idx="443">
                  <c:v>48.152174000000002</c:v>
                </c:pt>
                <c:pt idx="444">
                  <c:v>48.260869999999997</c:v>
                </c:pt>
                <c:pt idx="445">
                  <c:v>48.369565000000001</c:v>
                </c:pt>
                <c:pt idx="446">
                  <c:v>48.478261000000003</c:v>
                </c:pt>
                <c:pt idx="447">
                  <c:v>48.586956999999998</c:v>
                </c:pt>
                <c:pt idx="448">
                  <c:v>48.695652000000003</c:v>
                </c:pt>
                <c:pt idx="449">
                  <c:v>48.804347999999997</c:v>
                </c:pt>
                <c:pt idx="450">
                  <c:v>48.913043000000002</c:v>
                </c:pt>
                <c:pt idx="451">
                  <c:v>49.021738999999997</c:v>
                </c:pt>
                <c:pt idx="452">
                  <c:v>49.130434999999999</c:v>
                </c:pt>
                <c:pt idx="453">
                  <c:v>49.239130000000003</c:v>
                </c:pt>
                <c:pt idx="454">
                  <c:v>49.347825999999998</c:v>
                </c:pt>
                <c:pt idx="455">
                  <c:v>49.456522</c:v>
                </c:pt>
                <c:pt idx="456">
                  <c:v>49.565216999999997</c:v>
                </c:pt>
                <c:pt idx="457">
                  <c:v>49.673912999999999</c:v>
                </c:pt>
                <c:pt idx="458">
                  <c:v>49.782609000000001</c:v>
                </c:pt>
                <c:pt idx="459">
                  <c:v>49.891303999999998</c:v>
                </c:pt>
                <c:pt idx="460">
                  <c:v>50</c:v>
                </c:pt>
                <c:pt idx="461">
                  <c:v>50.108696000000002</c:v>
                </c:pt>
                <c:pt idx="462">
                  <c:v>50.217390999999999</c:v>
                </c:pt>
                <c:pt idx="463">
                  <c:v>50.326087000000001</c:v>
                </c:pt>
                <c:pt idx="464">
                  <c:v>50.434783000000003</c:v>
                </c:pt>
                <c:pt idx="465">
                  <c:v>50.543478</c:v>
                </c:pt>
                <c:pt idx="466">
                  <c:v>50.652174000000002</c:v>
                </c:pt>
                <c:pt idx="467">
                  <c:v>50.760869999999997</c:v>
                </c:pt>
                <c:pt idx="468">
                  <c:v>50.869565000000001</c:v>
                </c:pt>
                <c:pt idx="469">
                  <c:v>50.978261000000003</c:v>
                </c:pt>
                <c:pt idx="470">
                  <c:v>51.086956999999998</c:v>
                </c:pt>
                <c:pt idx="471">
                  <c:v>51.195652000000003</c:v>
                </c:pt>
                <c:pt idx="472">
                  <c:v>51.304347999999997</c:v>
                </c:pt>
                <c:pt idx="473">
                  <c:v>51.413043000000002</c:v>
                </c:pt>
                <c:pt idx="474">
                  <c:v>51.521738999999997</c:v>
                </c:pt>
                <c:pt idx="475">
                  <c:v>51.630434999999999</c:v>
                </c:pt>
                <c:pt idx="476">
                  <c:v>51.739130000000003</c:v>
                </c:pt>
                <c:pt idx="477">
                  <c:v>51.847825999999998</c:v>
                </c:pt>
                <c:pt idx="478">
                  <c:v>51.956522</c:v>
                </c:pt>
                <c:pt idx="479">
                  <c:v>52.065216999999997</c:v>
                </c:pt>
                <c:pt idx="480">
                  <c:v>52.173912999999999</c:v>
                </c:pt>
                <c:pt idx="481">
                  <c:v>52.282609000000001</c:v>
                </c:pt>
                <c:pt idx="482">
                  <c:v>52.391303999999998</c:v>
                </c:pt>
                <c:pt idx="483">
                  <c:v>52.5</c:v>
                </c:pt>
                <c:pt idx="484">
                  <c:v>52.608696000000002</c:v>
                </c:pt>
                <c:pt idx="485">
                  <c:v>52.717390999999999</c:v>
                </c:pt>
                <c:pt idx="486">
                  <c:v>52.826087000000001</c:v>
                </c:pt>
                <c:pt idx="487">
                  <c:v>52.934783000000003</c:v>
                </c:pt>
                <c:pt idx="488">
                  <c:v>53.043478</c:v>
                </c:pt>
                <c:pt idx="489">
                  <c:v>53.152174000000002</c:v>
                </c:pt>
                <c:pt idx="490">
                  <c:v>53.260869999999997</c:v>
                </c:pt>
                <c:pt idx="491">
                  <c:v>53.369565000000001</c:v>
                </c:pt>
                <c:pt idx="492">
                  <c:v>53.478261000000003</c:v>
                </c:pt>
                <c:pt idx="493">
                  <c:v>53.586956999999998</c:v>
                </c:pt>
                <c:pt idx="494">
                  <c:v>53.695652000000003</c:v>
                </c:pt>
                <c:pt idx="495">
                  <c:v>53.804347999999997</c:v>
                </c:pt>
                <c:pt idx="496">
                  <c:v>53.913043000000002</c:v>
                </c:pt>
                <c:pt idx="497">
                  <c:v>54.021738999999997</c:v>
                </c:pt>
                <c:pt idx="498">
                  <c:v>54.130434999999999</c:v>
                </c:pt>
                <c:pt idx="499">
                  <c:v>54.239130000000003</c:v>
                </c:pt>
                <c:pt idx="500">
                  <c:v>54.347825999999998</c:v>
                </c:pt>
                <c:pt idx="501">
                  <c:v>54.456522</c:v>
                </c:pt>
                <c:pt idx="502">
                  <c:v>54.565216999999997</c:v>
                </c:pt>
                <c:pt idx="503">
                  <c:v>54.673912999999999</c:v>
                </c:pt>
                <c:pt idx="504">
                  <c:v>54.782609000000001</c:v>
                </c:pt>
                <c:pt idx="505">
                  <c:v>54.891303999999998</c:v>
                </c:pt>
                <c:pt idx="506">
                  <c:v>55</c:v>
                </c:pt>
                <c:pt idx="507">
                  <c:v>55.108696000000002</c:v>
                </c:pt>
                <c:pt idx="508">
                  <c:v>55.217390999999999</c:v>
                </c:pt>
                <c:pt idx="509">
                  <c:v>55.326087000000001</c:v>
                </c:pt>
                <c:pt idx="510">
                  <c:v>55.434783000000003</c:v>
                </c:pt>
                <c:pt idx="511">
                  <c:v>55.543478</c:v>
                </c:pt>
                <c:pt idx="512">
                  <c:v>55.652174000000002</c:v>
                </c:pt>
                <c:pt idx="513">
                  <c:v>55.760869999999997</c:v>
                </c:pt>
                <c:pt idx="514">
                  <c:v>55.869565000000001</c:v>
                </c:pt>
                <c:pt idx="515">
                  <c:v>55.978261000000003</c:v>
                </c:pt>
                <c:pt idx="516">
                  <c:v>56.086956999999998</c:v>
                </c:pt>
                <c:pt idx="517">
                  <c:v>56.195652000000003</c:v>
                </c:pt>
                <c:pt idx="518">
                  <c:v>56.304347999999997</c:v>
                </c:pt>
                <c:pt idx="519">
                  <c:v>56.413043000000002</c:v>
                </c:pt>
                <c:pt idx="520">
                  <c:v>56.521738999999997</c:v>
                </c:pt>
                <c:pt idx="521">
                  <c:v>56.630434999999999</c:v>
                </c:pt>
                <c:pt idx="522">
                  <c:v>56.739130000000003</c:v>
                </c:pt>
                <c:pt idx="523">
                  <c:v>56.847825999999998</c:v>
                </c:pt>
                <c:pt idx="524">
                  <c:v>56.956522</c:v>
                </c:pt>
                <c:pt idx="525">
                  <c:v>57.065216999999997</c:v>
                </c:pt>
                <c:pt idx="526">
                  <c:v>57.173912999999999</c:v>
                </c:pt>
                <c:pt idx="527">
                  <c:v>57.282609000000001</c:v>
                </c:pt>
                <c:pt idx="528">
                  <c:v>57.391303999999998</c:v>
                </c:pt>
                <c:pt idx="529">
                  <c:v>57.5</c:v>
                </c:pt>
                <c:pt idx="530">
                  <c:v>57.608696000000002</c:v>
                </c:pt>
                <c:pt idx="531">
                  <c:v>57.717390999999999</c:v>
                </c:pt>
                <c:pt idx="532">
                  <c:v>57.826087000000001</c:v>
                </c:pt>
                <c:pt idx="533">
                  <c:v>57.934783000000003</c:v>
                </c:pt>
                <c:pt idx="534">
                  <c:v>58.043478</c:v>
                </c:pt>
                <c:pt idx="535">
                  <c:v>58.152174000000002</c:v>
                </c:pt>
                <c:pt idx="536">
                  <c:v>58.260869999999997</c:v>
                </c:pt>
                <c:pt idx="537">
                  <c:v>58.369565000000001</c:v>
                </c:pt>
                <c:pt idx="538">
                  <c:v>58.478261000000003</c:v>
                </c:pt>
                <c:pt idx="539">
                  <c:v>58.586956999999998</c:v>
                </c:pt>
                <c:pt idx="540">
                  <c:v>58.695652000000003</c:v>
                </c:pt>
                <c:pt idx="541">
                  <c:v>58.804347999999997</c:v>
                </c:pt>
                <c:pt idx="542">
                  <c:v>58.913043000000002</c:v>
                </c:pt>
                <c:pt idx="543">
                  <c:v>59.021738999999997</c:v>
                </c:pt>
                <c:pt idx="544">
                  <c:v>59.130434999999999</c:v>
                </c:pt>
                <c:pt idx="545">
                  <c:v>59.239130000000003</c:v>
                </c:pt>
                <c:pt idx="546">
                  <c:v>59.347825999999998</c:v>
                </c:pt>
                <c:pt idx="547">
                  <c:v>59.456522</c:v>
                </c:pt>
                <c:pt idx="548">
                  <c:v>59.565216999999997</c:v>
                </c:pt>
                <c:pt idx="549">
                  <c:v>59.673912999999999</c:v>
                </c:pt>
                <c:pt idx="550">
                  <c:v>59.782609000000001</c:v>
                </c:pt>
                <c:pt idx="551">
                  <c:v>59.891303999999998</c:v>
                </c:pt>
                <c:pt idx="552">
                  <c:v>60</c:v>
                </c:pt>
                <c:pt idx="553">
                  <c:v>60.108696000000002</c:v>
                </c:pt>
                <c:pt idx="554">
                  <c:v>60.217390999999999</c:v>
                </c:pt>
                <c:pt idx="555">
                  <c:v>60.326087000000001</c:v>
                </c:pt>
                <c:pt idx="556">
                  <c:v>60.434783000000003</c:v>
                </c:pt>
                <c:pt idx="557">
                  <c:v>60.543478</c:v>
                </c:pt>
                <c:pt idx="558">
                  <c:v>60.652174000000002</c:v>
                </c:pt>
                <c:pt idx="559">
                  <c:v>60.760869999999997</c:v>
                </c:pt>
                <c:pt idx="560">
                  <c:v>60.869565000000001</c:v>
                </c:pt>
                <c:pt idx="561">
                  <c:v>60.978261000000003</c:v>
                </c:pt>
                <c:pt idx="562">
                  <c:v>61.086956999999998</c:v>
                </c:pt>
                <c:pt idx="563">
                  <c:v>61.195652000000003</c:v>
                </c:pt>
                <c:pt idx="564">
                  <c:v>61.304347999999997</c:v>
                </c:pt>
                <c:pt idx="565">
                  <c:v>61.413043000000002</c:v>
                </c:pt>
                <c:pt idx="566">
                  <c:v>61.521738999999997</c:v>
                </c:pt>
                <c:pt idx="567">
                  <c:v>61.630434999999999</c:v>
                </c:pt>
                <c:pt idx="568">
                  <c:v>61.739130000000003</c:v>
                </c:pt>
                <c:pt idx="569">
                  <c:v>61.847825999999998</c:v>
                </c:pt>
                <c:pt idx="570">
                  <c:v>61.956522</c:v>
                </c:pt>
                <c:pt idx="571">
                  <c:v>62.065216999999997</c:v>
                </c:pt>
                <c:pt idx="572">
                  <c:v>62.173912999999999</c:v>
                </c:pt>
                <c:pt idx="573">
                  <c:v>62.282609000000001</c:v>
                </c:pt>
                <c:pt idx="574">
                  <c:v>62.391303999999998</c:v>
                </c:pt>
                <c:pt idx="575">
                  <c:v>62.5</c:v>
                </c:pt>
                <c:pt idx="576">
                  <c:v>62.608696000000002</c:v>
                </c:pt>
                <c:pt idx="577">
                  <c:v>62.717390999999999</c:v>
                </c:pt>
                <c:pt idx="578">
                  <c:v>62.826087000000001</c:v>
                </c:pt>
                <c:pt idx="579">
                  <c:v>62.934783000000003</c:v>
                </c:pt>
                <c:pt idx="580">
                  <c:v>63.043478</c:v>
                </c:pt>
                <c:pt idx="581">
                  <c:v>63.152174000000002</c:v>
                </c:pt>
                <c:pt idx="582">
                  <c:v>63.260869999999997</c:v>
                </c:pt>
                <c:pt idx="583">
                  <c:v>63.369565000000001</c:v>
                </c:pt>
                <c:pt idx="584">
                  <c:v>63.478261000000003</c:v>
                </c:pt>
                <c:pt idx="585">
                  <c:v>63.586956999999998</c:v>
                </c:pt>
                <c:pt idx="586">
                  <c:v>63.695652000000003</c:v>
                </c:pt>
                <c:pt idx="587">
                  <c:v>63.804347999999997</c:v>
                </c:pt>
                <c:pt idx="588">
                  <c:v>63.913043000000002</c:v>
                </c:pt>
                <c:pt idx="589">
                  <c:v>64.021738999999997</c:v>
                </c:pt>
                <c:pt idx="590">
                  <c:v>64.130435000000006</c:v>
                </c:pt>
                <c:pt idx="591">
                  <c:v>64.239130000000003</c:v>
                </c:pt>
                <c:pt idx="592">
                  <c:v>64.347825999999998</c:v>
                </c:pt>
                <c:pt idx="593">
                  <c:v>64.456522000000007</c:v>
                </c:pt>
                <c:pt idx="594">
                  <c:v>64.565217000000004</c:v>
                </c:pt>
                <c:pt idx="595">
                  <c:v>64.673912999999999</c:v>
                </c:pt>
                <c:pt idx="596">
                  <c:v>64.782608999999994</c:v>
                </c:pt>
                <c:pt idx="597">
                  <c:v>64.891304000000005</c:v>
                </c:pt>
                <c:pt idx="598">
                  <c:v>65</c:v>
                </c:pt>
                <c:pt idx="599">
                  <c:v>65.108695999999995</c:v>
                </c:pt>
                <c:pt idx="600">
                  <c:v>65.217391000000006</c:v>
                </c:pt>
                <c:pt idx="601">
                  <c:v>65.326087000000001</c:v>
                </c:pt>
                <c:pt idx="602">
                  <c:v>65.434782999999996</c:v>
                </c:pt>
                <c:pt idx="603">
                  <c:v>65.543477999999993</c:v>
                </c:pt>
                <c:pt idx="604">
                  <c:v>65.652174000000002</c:v>
                </c:pt>
                <c:pt idx="605">
                  <c:v>65.760869999999997</c:v>
                </c:pt>
                <c:pt idx="606">
                  <c:v>65.869564999999994</c:v>
                </c:pt>
                <c:pt idx="607">
                  <c:v>65.978261000000003</c:v>
                </c:pt>
                <c:pt idx="608">
                  <c:v>66.086956999999998</c:v>
                </c:pt>
                <c:pt idx="609">
                  <c:v>66.195651999999995</c:v>
                </c:pt>
                <c:pt idx="610">
                  <c:v>66.304348000000005</c:v>
                </c:pt>
                <c:pt idx="611">
                  <c:v>66.413043000000002</c:v>
                </c:pt>
                <c:pt idx="612">
                  <c:v>66.521738999999997</c:v>
                </c:pt>
                <c:pt idx="613">
                  <c:v>66.630435000000006</c:v>
                </c:pt>
                <c:pt idx="614">
                  <c:v>66.739130000000003</c:v>
                </c:pt>
                <c:pt idx="615">
                  <c:v>66.847825999999998</c:v>
                </c:pt>
                <c:pt idx="616">
                  <c:v>66.956522000000007</c:v>
                </c:pt>
                <c:pt idx="617">
                  <c:v>67.065217000000004</c:v>
                </c:pt>
                <c:pt idx="618">
                  <c:v>67.173912999999999</c:v>
                </c:pt>
                <c:pt idx="619">
                  <c:v>67.282608999999994</c:v>
                </c:pt>
                <c:pt idx="620">
                  <c:v>67.391304000000005</c:v>
                </c:pt>
                <c:pt idx="621">
                  <c:v>67.5</c:v>
                </c:pt>
                <c:pt idx="622">
                  <c:v>67.608695999999995</c:v>
                </c:pt>
                <c:pt idx="623">
                  <c:v>67.717391000000006</c:v>
                </c:pt>
                <c:pt idx="624">
                  <c:v>67.826087000000001</c:v>
                </c:pt>
                <c:pt idx="625">
                  <c:v>67.934782999999996</c:v>
                </c:pt>
                <c:pt idx="626">
                  <c:v>68.043477999999993</c:v>
                </c:pt>
                <c:pt idx="627">
                  <c:v>68.152174000000002</c:v>
                </c:pt>
                <c:pt idx="628">
                  <c:v>68.260869999999997</c:v>
                </c:pt>
                <c:pt idx="629">
                  <c:v>68.369564999999994</c:v>
                </c:pt>
                <c:pt idx="630">
                  <c:v>68.478261000000003</c:v>
                </c:pt>
                <c:pt idx="631">
                  <c:v>68.586956999999998</c:v>
                </c:pt>
                <c:pt idx="632">
                  <c:v>68.695651999999995</c:v>
                </c:pt>
                <c:pt idx="633">
                  <c:v>68.804348000000005</c:v>
                </c:pt>
                <c:pt idx="634">
                  <c:v>68.913043000000002</c:v>
                </c:pt>
                <c:pt idx="635">
                  <c:v>69.021738999999997</c:v>
                </c:pt>
                <c:pt idx="636">
                  <c:v>69.130435000000006</c:v>
                </c:pt>
                <c:pt idx="637">
                  <c:v>69.239130000000003</c:v>
                </c:pt>
                <c:pt idx="638">
                  <c:v>69.347825999999998</c:v>
                </c:pt>
                <c:pt idx="639">
                  <c:v>69.456522000000007</c:v>
                </c:pt>
                <c:pt idx="640">
                  <c:v>69.565217000000004</c:v>
                </c:pt>
                <c:pt idx="641">
                  <c:v>69.673912999999999</c:v>
                </c:pt>
                <c:pt idx="642">
                  <c:v>69.782608999999994</c:v>
                </c:pt>
                <c:pt idx="643">
                  <c:v>69.891304000000005</c:v>
                </c:pt>
                <c:pt idx="644">
                  <c:v>70</c:v>
                </c:pt>
                <c:pt idx="645">
                  <c:v>70.108695999999995</c:v>
                </c:pt>
                <c:pt idx="646">
                  <c:v>70.217391000000006</c:v>
                </c:pt>
                <c:pt idx="647">
                  <c:v>70.326087000000001</c:v>
                </c:pt>
                <c:pt idx="648">
                  <c:v>70.434782999999996</c:v>
                </c:pt>
                <c:pt idx="649">
                  <c:v>70.543477999999993</c:v>
                </c:pt>
                <c:pt idx="650">
                  <c:v>70.652174000000002</c:v>
                </c:pt>
                <c:pt idx="651">
                  <c:v>70.760869999999997</c:v>
                </c:pt>
                <c:pt idx="652">
                  <c:v>70.869564999999994</c:v>
                </c:pt>
                <c:pt idx="653">
                  <c:v>70.978261000000003</c:v>
                </c:pt>
                <c:pt idx="654">
                  <c:v>71.086956999999998</c:v>
                </c:pt>
                <c:pt idx="655">
                  <c:v>71.195651999999995</c:v>
                </c:pt>
                <c:pt idx="656">
                  <c:v>71.304348000000005</c:v>
                </c:pt>
                <c:pt idx="657">
                  <c:v>71.413043000000002</c:v>
                </c:pt>
                <c:pt idx="658">
                  <c:v>71.521738999999997</c:v>
                </c:pt>
                <c:pt idx="659">
                  <c:v>71.630435000000006</c:v>
                </c:pt>
                <c:pt idx="660">
                  <c:v>71.739130000000003</c:v>
                </c:pt>
                <c:pt idx="661">
                  <c:v>71.847825999999998</c:v>
                </c:pt>
                <c:pt idx="662">
                  <c:v>71.956522000000007</c:v>
                </c:pt>
                <c:pt idx="663">
                  <c:v>72.065217000000004</c:v>
                </c:pt>
                <c:pt idx="664">
                  <c:v>72.173912999999999</c:v>
                </c:pt>
                <c:pt idx="665">
                  <c:v>72.282608999999994</c:v>
                </c:pt>
                <c:pt idx="666">
                  <c:v>72.391304000000005</c:v>
                </c:pt>
                <c:pt idx="667">
                  <c:v>72.5</c:v>
                </c:pt>
                <c:pt idx="668">
                  <c:v>72.608695999999995</c:v>
                </c:pt>
                <c:pt idx="669">
                  <c:v>72.717391000000006</c:v>
                </c:pt>
                <c:pt idx="670">
                  <c:v>72.826087000000001</c:v>
                </c:pt>
                <c:pt idx="671">
                  <c:v>72.934782999999996</c:v>
                </c:pt>
                <c:pt idx="672">
                  <c:v>73.043477999999993</c:v>
                </c:pt>
                <c:pt idx="673">
                  <c:v>73.152174000000002</c:v>
                </c:pt>
                <c:pt idx="674">
                  <c:v>73.260869999999997</c:v>
                </c:pt>
                <c:pt idx="675">
                  <c:v>73.369564999999994</c:v>
                </c:pt>
                <c:pt idx="676">
                  <c:v>73.478261000000003</c:v>
                </c:pt>
                <c:pt idx="677">
                  <c:v>73.586956999999998</c:v>
                </c:pt>
                <c:pt idx="678">
                  <c:v>73.695651999999995</c:v>
                </c:pt>
                <c:pt idx="679">
                  <c:v>73.804348000000005</c:v>
                </c:pt>
                <c:pt idx="680">
                  <c:v>73.913043000000002</c:v>
                </c:pt>
                <c:pt idx="681">
                  <c:v>74.021738999999997</c:v>
                </c:pt>
                <c:pt idx="682">
                  <c:v>74.130435000000006</c:v>
                </c:pt>
                <c:pt idx="683">
                  <c:v>74.239130000000003</c:v>
                </c:pt>
                <c:pt idx="684">
                  <c:v>74.347825999999998</c:v>
                </c:pt>
                <c:pt idx="685">
                  <c:v>74.456522000000007</c:v>
                </c:pt>
                <c:pt idx="686">
                  <c:v>74.565217000000004</c:v>
                </c:pt>
                <c:pt idx="687">
                  <c:v>74.673912999999999</c:v>
                </c:pt>
                <c:pt idx="688">
                  <c:v>74.782608999999994</c:v>
                </c:pt>
                <c:pt idx="689">
                  <c:v>74.891304000000005</c:v>
                </c:pt>
                <c:pt idx="690">
                  <c:v>75</c:v>
                </c:pt>
                <c:pt idx="691">
                  <c:v>75.108695999999995</c:v>
                </c:pt>
                <c:pt idx="692">
                  <c:v>75.217391000000006</c:v>
                </c:pt>
                <c:pt idx="693">
                  <c:v>75.326087000000001</c:v>
                </c:pt>
                <c:pt idx="694">
                  <c:v>75.434782999999996</c:v>
                </c:pt>
                <c:pt idx="695">
                  <c:v>75.543477999999993</c:v>
                </c:pt>
                <c:pt idx="696">
                  <c:v>75.652174000000002</c:v>
                </c:pt>
                <c:pt idx="697">
                  <c:v>75.760869999999997</c:v>
                </c:pt>
                <c:pt idx="698">
                  <c:v>75.869564999999994</c:v>
                </c:pt>
                <c:pt idx="699">
                  <c:v>75.978261000000003</c:v>
                </c:pt>
                <c:pt idx="700">
                  <c:v>76.086956999999998</c:v>
                </c:pt>
                <c:pt idx="701">
                  <c:v>76.195651999999995</c:v>
                </c:pt>
                <c:pt idx="702">
                  <c:v>76.304348000000005</c:v>
                </c:pt>
                <c:pt idx="703">
                  <c:v>76.413043000000002</c:v>
                </c:pt>
                <c:pt idx="704">
                  <c:v>76.521738999999997</c:v>
                </c:pt>
                <c:pt idx="705">
                  <c:v>76.630435000000006</c:v>
                </c:pt>
                <c:pt idx="706">
                  <c:v>76.739130000000003</c:v>
                </c:pt>
                <c:pt idx="707">
                  <c:v>76.847825999999998</c:v>
                </c:pt>
                <c:pt idx="708">
                  <c:v>76.956522000000007</c:v>
                </c:pt>
                <c:pt idx="709">
                  <c:v>77.065217000000004</c:v>
                </c:pt>
                <c:pt idx="710">
                  <c:v>77.173912999999999</c:v>
                </c:pt>
                <c:pt idx="711">
                  <c:v>77.282608999999994</c:v>
                </c:pt>
                <c:pt idx="712">
                  <c:v>77.391304000000005</c:v>
                </c:pt>
                <c:pt idx="713">
                  <c:v>77.5</c:v>
                </c:pt>
                <c:pt idx="714">
                  <c:v>77.608695999999995</c:v>
                </c:pt>
                <c:pt idx="715">
                  <c:v>77.717391000000006</c:v>
                </c:pt>
                <c:pt idx="716">
                  <c:v>77.826087000000001</c:v>
                </c:pt>
                <c:pt idx="717">
                  <c:v>77.934782999999996</c:v>
                </c:pt>
                <c:pt idx="718">
                  <c:v>78.043477999999993</c:v>
                </c:pt>
                <c:pt idx="719">
                  <c:v>78.152174000000002</c:v>
                </c:pt>
                <c:pt idx="720">
                  <c:v>78.260869999999997</c:v>
                </c:pt>
                <c:pt idx="721">
                  <c:v>78.369564999999994</c:v>
                </c:pt>
                <c:pt idx="722">
                  <c:v>78.478261000000003</c:v>
                </c:pt>
                <c:pt idx="723">
                  <c:v>78.586956999999998</c:v>
                </c:pt>
                <c:pt idx="724">
                  <c:v>78.695651999999995</c:v>
                </c:pt>
                <c:pt idx="725">
                  <c:v>78.804348000000005</c:v>
                </c:pt>
                <c:pt idx="726">
                  <c:v>78.913043000000002</c:v>
                </c:pt>
                <c:pt idx="727">
                  <c:v>79.021738999999997</c:v>
                </c:pt>
                <c:pt idx="728">
                  <c:v>79.130435000000006</c:v>
                </c:pt>
                <c:pt idx="729">
                  <c:v>79.239130000000003</c:v>
                </c:pt>
                <c:pt idx="730">
                  <c:v>79.347825999999998</c:v>
                </c:pt>
                <c:pt idx="731">
                  <c:v>79.456522000000007</c:v>
                </c:pt>
                <c:pt idx="732">
                  <c:v>79.565217000000004</c:v>
                </c:pt>
                <c:pt idx="733">
                  <c:v>79.673912999999999</c:v>
                </c:pt>
                <c:pt idx="734">
                  <c:v>79.782608999999994</c:v>
                </c:pt>
                <c:pt idx="735">
                  <c:v>79.891304000000005</c:v>
                </c:pt>
                <c:pt idx="736">
                  <c:v>80</c:v>
                </c:pt>
                <c:pt idx="737">
                  <c:v>80.108695999999995</c:v>
                </c:pt>
                <c:pt idx="738">
                  <c:v>80.217391000000006</c:v>
                </c:pt>
                <c:pt idx="739">
                  <c:v>80.326087000000001</c:v>
                </c:pt>
                <c:pt idx="740">
                  <c:v>80.434782999999996</c:v>
                </c:pt>
                <c:pt idx="741">
                  <c:v>80.543477999999993</c:v>
                </c:pt>
                <c:pt idx="742">
                  <c:v>80.652174000000002</c:v>
                </c:pt>
                <c:pt idx="743">
                  <c:v>80.760869999999997</c:v>
                </c:pt>
                <c:pt idx="744">
                  <c:v>80.869564999999994</c:v>
                </c:pt>
                <c:pt idx="745">
                  <c:v>80.978261000000003</c:v>
                </c:pt>
                <c:pt idx="746">
                  <c:v>81.086956999999998</c:v>
                </c:pt>
                <c:pt idx="747">
                  <c:v>81.195651999999995</c:v>
                </c:pt>
                <c:pt idx="748">
                  <c:v>81.304348000000005</c:v>
                </c:pt>
                <c:pt idx="749">
                  <c:v>81.413043000000002</c:v>
                </c:pt>
                <c:pt idx="750">
                  <c:v>81.521738999999997</c:v>
                </c:pt>
                <c:pt idx="751">
                  <c:v>81.630435000000006</c:v>
                </c:pt>
                <c:pt idx="752">
                  <c:v>81.739130000000003</c:v>
                </c:pt>
                <c:pt idx="753">
                  <c:v>81.847825999999998</c:v>
                </c:pt>
                <c:pt idx="754">
                  <c:v>81.956522000000007</c:v>
                </c:pt>
                <c:pt idx="755">
                  <c:v>82.065217000000004</c:v>
                </c:pt>
                <c:pt idx="756">
                  <c:v>82.173912999999999</c:v>
                </c:pt>
                <c:pt idx="757">
                  <c:v>82.282608999999994</c:v>
                </c:pt>
                <c:pt idx="758">
                  <c:v>82.391304000000005</c:v>
                </c:pt>
                <c:pt idx="759">
                  <c:v>82.5</c:v>
                </c:pt>
                <c:pt idx="760">
                  <c:v>82.608695999999995</c:v>
                </c:pt>
                <c:pt idx="761">
                  <c:v>82.717391000000006</c:v>
                </c:pt>
                <c:pt idx="762">
                  <c:v>82.826087000000001</c:v>
                </c:pt>
                <c:pt idx="763">
                  <c:v>82.934782999999996</c:v>
                </c:pt>
                <c:pt idx="764">
                  <c:v>83.043477999999993</c:v>
                </c:pt>
                <c:pt idx="765">
                  <c:v>83.152174000000002</c:v>
                </c:pt>
                <c:pt idx="766">
                  <c:v>83.260869999999997</c:v>
                </c:pt>
                <c:pt idx="767">
                  <c:v>83.369564999999994</c:v>
                </c:pt>
                <c:pt idx="768">
                  <c:v>83.478261000000003</c:v>
                </c:pt>
                <c:pt idx="769">
                  <c:v>83.586956999999998</c:v>
                </c:pt>
                <c:pt idx="770">
                  <c:v>83.695651999999995</c:v>
                </c:pt>
                <c:pt idx="771">
                  <c:v>83.804348000000005</c:v>
                </c:pt>
                <c:pt idx="772">
                  <c:v>83.913043000000002</c:v>
                </c:pt>
                <c:pt idx="773">
                  <c:v>84.021738999999997</c:v>
                </c:pt>
                <c:pt idx="774">
                  <c:v>84.130435000000006</c:v>
                </c:pt>
                <c:pt idx="775">
                  <c:v>84.239130000000003</c:v>
                </c:pt>
                <c:pt idx="776">
                  <c:v>84.347825999999998</c:v>
                </c:pt>
                <c:pt idx="777">
                  <c:v>84.456522000000007</c:v>
                </c:pt>
                <c:pt idx="778">
                  <c:v>84.565217000000004</c:v>
                </c:pt>
                <c:pt idx="779">
                  <c:v>84.673912999999999</c:v>
                </c:pt>
                <c:pt idx="780">
                  <c:v>84.782608999999994</c:v>
                </c:pt>
                <c:pt idx="781">
                  <c:v>84.891304000000005</c:v>
                </c:pt>
                <c:pt idx="782">
                  <c:v>85</c:v>
                </c:pt>
                <c:pt idx="783">
                  <c:v>85.108695999999995</c:v>
                </c:pt>
                <c:pt idx="784">
                  <c:v>85.217391000000006</c:v>
                </c:pt>
                <c:pt idx="785">
                  <c:v>85.326087000000001</c:v>
                </c:pt>
                <c:pt idx="786">
                  <c:v>85.434782999999996</c:v>
                </c:pt>
                <c:pt idx="787">
                  <c:v>85.543477999999993</c:v>
                </c:pt>
                <c:pt idx="788">
                  <c:v>85.652174000000002</c:v>
                </c:pt>
                <c:pt idx="789">
                  <c:v>85.760869999999997</c:v>
                </c:pt>
                <c:pt idx="790">
                  <c:v>85.869564999999994</c:v>
                </c:pt>
                <c:pt idx="791">
                  <c:v>85.978261000000003</c:v>
                </c:pt>
                <c:pt idx="792">
                  <c:v>86.086956999999998</c:v>
                </c:pt>
                <c:pt idx="793">
                  <c:v>86.195651999999995</c:v>
                </c:pt>
                <c:pt idx="794">
                  <c:v>86.304348000000005</c:v>
                </c:pt>
                <c:pt idx="795">
                  <c:v>86.413043000000002</c:v>
                </c:pt>
                <c:pt idx="796">
                  <c:v>86.521738999999997</c:v>
                </c:pt>
                <c:pt idx="797">
                  <c:v>86.630435000000006</c:v>
                </c:pt>
                <c:pt idx="798">
                  <c:v>86.739130000000003</c:v>
                </c:pt>
                <c:pt idx="799">
                  <c:v>86.847825999999998</c:v>
                </c:pt>
                <c:pt idx="800">
                  <c:v>86.956522000000007</c:v>
                </c:pt>
                <c:pt idx="801">
                  <c:v>87.065217000000004</c:v>
                </c:pt>
                <c:pt idx="802">
                  <c:v>87.173912999999999</c:v>
                </c:pt>
                <c:pt idx="803">
                  <c:v>87.282608999999994</c:v>
                </c:pt>
                <c:pt idx="804">
                  <c:v>87.391304000000005</c:v>
                </c:pt>
                <c:pt idx="805">
                  <c:v>87.5</c:v>
                </c:pt>
                <c:pt idx="806">
                  <c:v>87.608695999999995</c:v>
                </c:pt>
                <c:pt idx="807">
                  <c:v>87.717391000000006</c:v>
                </c:pt>
                <c:pt idx="808">
                  <c:v>87.826087000000001</c:v>
                </c:pt>
                <c:pt idx="809">
                  <c:v>87.934782999999996</c:v>
                </c:pt>
                <c:pt idx="810">
                  <c:v>88.043477999999993</c:v>
                </c:pt>
                <c:pt idx="811">
                  <c:v>88.152174000000002</c:v>
                </c:pt>
                <c:pt idx="812">
                  <c:v>88.260869999999997</c:v>
                </c:pt>
                <c:pt idx="813">
                  <c:v>88.369564999999994</c:v>
                </c:pt>
                <c:pt idx="814">
                  <c:v>88.478261000000003</c:v>
                </c:pt>
                <c:pt idx="815">
                  <c:v>88.586956999999998</c:v>
                </c:pt>
                <c:pt idx="816">
                  <c:v>88.695651999999995</c:v>
                </c:pt>
                <c:pt idx="817">
                  <c:v>88.804348000000005</c:v>
                </c:pt>
                <c:pt idx="818">
                  <c:v>88.913043000000002</c:v>
                </c:pt>
                <c:pt idx="819">
                  <c:v>89.021738999999997</c:v>
                </c:pt>
                <c:pt idx="820">
                  <c:v>89.130435000000006</c:v>
                </c:pt>
                <c:pt idx="821">
                  <c:v>89.239130000000003</c:v>
                </c:pt>
                <c:pt idx="822">
                  <c:v>89.347825999999998</c:v>
                </c:pt>
                <c:pt idx="823">
                  <c:v>89.456522000000007</c:v>
                </c:pt>
                <c:pt idx="824">
                  <c:v>89.565217000000004</c:v>
                </c:pt>
                <c:pt idx="825">
                  <c:v>89.673912999999999</c:v>
                </c:pt>
                <c:pt idx="826">
                  <c:v>89.782608999999994</c:v>
                </c:pt>
                <c:pt idx="827">
                  <c:v>89.891304000000005</c:v>
                </c:pt>
                <c:pt idx="828">
                  <c:v>90</c:v>
                </c:pt>
                <c:pt idx="829">
                  <c:v>90.108695999999995</c:v>
                </c:pt>
                <c:pt idx="830">
                  <c:v>90.217391000000006</c:v>
                </c:pt>
                <c:pt idx="831">
                  <c:v>90.326087000000001</c:v>
                </c:pt>
                <c:pt idx="832">
                  <c:v>90.434782999999996</c:v>
                </c:pt>
                <c:pt idx="833">
                  <c:v>90.543477999999993</c:v>
                </c:pt>
                <c:pt idx="834">
                  <c:v>90.652174000000002</c:v>
                </c:pt>
                <c:pt idx="835">
                  <c:v>90.760869999999997</c:v>
                </c:pt>
                <c:pt idx="836">
                  <c:v>90.869564999999994</c:v>
                </c:pt>
                <c:pt idx="837">
                  <c:v>90.978261000000003</c:v>
                </c:pt>
                <c:pt idx="838">
                  <c:v>91.086956999999998</c:v>
                </c:pt>
                <c:pt idx="839">
                  <c:v>91.195651999999995</c:v>
                </c:pt>
                <c:pt idx="840">
                  <c:v>91.304348000000005</c:v>
                </c:pt>
                <c:pt idx="841">
                  <c:v>91.413043000000002</c:v>
                </c:pt>
                <c:pt idx="842">
                  <c:v>91.521738999999997</c:v>
                </c:pt>
                <c:pt idx="843">
                  <c:v>91.630435000000006</c:v>
                </c:pt>
                <c:pt idx="844">
                  <c:v>91.739130000000003</c:v>
                </c:pt>
                <c:pt idx="845">
                  <c:v>91.847825999999998</c:v>
                </c:pt>
                <c:pt idx="846">
                  <c:v>91.956522000000007</c:v>
                </c:pt>
                <c:pt idx="847">
                  <c:v>92.065217000000004</c:v>
                </c:pt>
                <c:pt idx="848">
                  <c:v>92.173912999999999</c:v>
                </c:pt>
                <c:pt idx="849">
                  <c:v>92.282608999999994</c:v>
                </c:pt>
                <c:pt idx="850">
                  <c:v>92.391304000000005</c:v>
                </c:pt>
                <c:pt idx="851">
                  <c:v>92.5</c:v>
                </c:pt>
                <c:pt idx="852">
                  <c:v>92.608695999999995</c:v>
                </c:pt>
                <c:pt idx="853">
                  <c:v>92.717391000000006</c:v>
                </c:pt>
                <c:pt idx="854">
                  <c:v>92.826087000000001</c:v>
                </c:pt>
                <c:pt idx="855">
                  <c:v>92.934782999999996</c:v>
                </c:pt>
                <c:pt idx="856">
                  <c:v>93.043477999999993</c:v>
                </c:pt>
                <c:pt idx="857">
                  <c:v>93.152174000000002</c:v>
                </c:pt>
                <c:pt idx="858">
                  <c:v>93.260869999999997</c:v>
                </c:pt>
                <c:pt idx="859">
                  <c:v>93.369564999999994</c:v>
                </c:pt>
                <c:pt idx="860">
                  <c:v>93.478261000000003</c:v>
                </c:pt>
                <c:pt idx="861">
                  <c:v>93.586956999999998</c:v>
                </c:pt>
                <c:pt idx="862">
                  <c:v>93.695651999999995</c:v>
                </c:pt>
                <c:pt idx="863">
                  <c:v>93.804348000000005</c:v>
                </c:pt>
                <c:pt idx="864">
                  <c:v>93.913043000000002</c:v>
                </c:pt>
                <c:pt idx="865">
                  <c:v>94.021738999999997</c:v>
                </c:pt>
                <c:pt idx="866">
                  <c:v>94.130435000000006</c:v>
                </c:pt>
                <c:pt idx="867">
                  <c:v>94.239130000000003</c:v>
                </c:pt>
                <c:pt idx="868">
                  <c:v>94.347825999999998</c:v>
                </c:pt>
                <c:pt idx="869">
                  <c:v>94.456522000000007</c:v>
                </c:pt>
                <c:pt idx="870">
                  <c:v>94.565217000000004</c:v>
                </c:pt>
                <c:pt idx="871">
                  <c:v>94.673912999999999</c:v>
                </c:pt>
                <c:pt idx="872">
                  <c:v>94.782608999999994</c:v>
                </c:pt>
                <c:pt idx="873">
                  <c:v>94.891304000000005</c:v>
                </c:pt>
                <c:pt idx="874">
                  <c:v>95</c:v>
                </c:pt>
                <c:pt idx="875">
                  <c:v>95.108695999999995</c:v>
                </c:pt>
                <c:pt idx="876">
                  <c:v>95.217391000000006</c:v>
                </c:pt>
                <c:pt idx="877">
                  <c:v>95.326087000000001</c:v>
                </c:pt>
                <c:pt idx="878">
                  <c:v>95.434782999999996</c:v>
                </c:pt>
                <c:pt idx="879">
                  <c:v>95.543477999999993</c:v>
                </c:pt>
                <c:pt idx="880">
                  <c:v>95.652174000000002</c:v>
                </c:pt>
                <c:pt idx="881">
                  <c:v>95.760869999999997</c:v>
                </c:pt>
                <c:pt idx="882">
                  <c:v>95.869564999999994</c:v>
                </c:pt>
                <c:pt idx="883">
                  <c:v>95.978261000000003</c:v>
                </c:pt>
                <c:pt idx="884">
                  <c:v>96.086956999999998</c:v>
                </c:pt>
                <c:pt idx="885">
                  <c:v>96.195651999999995</c:v>
                </c:pt>
                <c:pt idx="886">
                  <c:v>96.304348000000005</c:v>
                </c:pt>
                <c:pt idx="887">
                  <c:v>96.413043000000002</c:v>
                </c:pt>
                <c:pt idx="888">
                  <c:v>96.521738999999997</c:v>
                </c:pt>
                <c:pt idx="889">
                  <c:v>96.630435000000006</c:v>
                </c:pt>
                <c:pt idx="890">
                  <c:v>96.739130000000003</c:v>
                </c:pt>
                <c:pt idx="891">
                  <c:v>96.847825999999998</c:v>
                </c:pt>
                <c:pt idx="892">
                  <c:v>96.956522000000007</c:v>
                </c:pt>
                <c:pt idx="893">
                  <c:v>97.065217000000004</c:v>
                </c:pt>
                <c:pt idx="894">
                  <c:v>97.173912999999999</c:v>
                </c:pt>
                <c:pt idx="895">
                  <c:v>97.282608999999994</c:v>
                </c:pt>
                <c:pt idx="896">
                  <c:v>97.391304000000005</c:v>
                </c:pt>
                <c:pt idx="897">
                  <c:v>97.5</c:v>
                </c:pt>
                <c:pt idx="898">
                  <c:v>97.608695999999995</c:v>
                </c:pt>
                <c:pt idx="899">
                  <c:v>97.717391000000006</c:v>
                </c:pt>
                <c:pt idx="900">
                  <c:v>97.826087000000001</c:v>
                </c:pt>
                <c:pt idx="901">
                  <c:v>97.934782999999996</c:v>
                </c:pt>
                <c:pt idx="902">
                  <c:v>98.043477999999993</c:v>
                </c:pt>
                <c:pt idx="903">
                  <c:v>98.152174000000002</c:v>
                </c:pt>
                <c:pt idx="904">
                  <c:v>98.260869999999997</c:v>
                </c:pt>
                <c:pt idx="905">
                  <c:v>98.369564999999994</c:v>
                </c:pt>
                <c:pt idx="906">
                  <c:v>98.478261000000003</c:v>
                </c:pt>
                <c:pt idx="907">
                  <c:v>98.586956999999998</c:v>
                </c:pt>
                <c:pt idx="908">
                  <c:v>98.695651999999995</c:v>
                </c:pt>
                <c:pt idx="909">
                  <c:v>98.804348000000005</c:v>
                </c:pt>
                <c:pt idx="910">
                  <c:v>98.913043000000002</c:v>
                </c:pt>
                <c:pt idx="911">
                  <c:v>99.021738999999997</c:v>
                </c:pt>
                <c:pt idx="912">
                  <c:v>99.130435000000006</c:v>
                </c:pt>
                <c:pt idx="913">
                  <c:v>99.239130000000003</c:v>
                </c:pt>
                <c:pt idx="914">
                  <c:v>99.347825999999998</c:v>
                </c:pt>
                <c:pt idx="915">
                  <c:v>99.456522000000007</c:v>
                </c:pt>
                <c:pt idx="916">
                  <c:v>99.565217000000004</c:v>
                </c:pt>
                <c:pt idx="917">
                  <c:v>99.673912999999999</c:v>
                </c:pt>
                <c:pt idx="918">
                  <c:v>99.782608999999994</c:v>
                </c:pt>
                <c:pt idx="919">
                  <c:v>99.891304000000005</c:v>
                </c:pt>
              </c:numCache>
            </c:numRef>
          </c:yVal>
          <c:smooth val="1"/>
        </c:ser>
        <c:ser>
          <c:idx val="2"/>
          <c:order val="2"/>
          <c:tx>
            <c:v>Gadgets</c:v>
          </c:tx>
          <c:spPr>
            <a:ln w="76200"/>
          </c:spPr>
          <c:marker>
            <c:symbol val="none"/>
          </c:marker>
          <c:dPt>
            <c:idx val="776"/>
            <c:bubble3D val="0"/>
          </c:dPt>
          <c:xVal>
            <c:numRef>
              <c:f>Sheet5!$E$2:$E$921</c:f>
              <c:numCache>
                <c:formatCode>General</c:formatCode>
                <c:ptCount val="9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2</c:v>
                </c:pt>
                <c:pt idx="677">
                  <c:v>2</c:v>
                </c:pt>
                <c:pt idx="678">
                  <c:v>2</c:v>
                </c:pt>
                <c:pt idx="679">
                  <c:v>2</c:v>
                </c:pt>
                <c:pt idx="680">
                  <c:v>2</c:v>
                </c:pt>
                <c:pt idx="681">
                  <c:v>2</c:v>
                </c:pt>
                <c:pt idx="682">
                  <c:v>2</c:v>
                </c:pt>
                <c:pt idx="683">
                  <c:v>2</c:v>
                </c:pt>
                <c:pt idx="684">
                  <c:v>2</c:v>
                </c:pt>
                <c:pt idx="685">
                  <c:v>2</c:v>
                </c:pt>
                <c:pt idx="686">
                  <c:v>2</c:v>
                </c:pt>
                <c:pt idx="687">
                  <c:v>2</c:v>
                </c:pt>
                <c:pt idx="688">
                  <c:v>2</c:v>
                </c:pt>
                <c:pt idx="689">
                  <c:v>2</c:v>
                </c:pt>
                <c:pt idx="690">
                  <c:v>2</c:v>
                </c:pt>
                <c:pt idx="691">
                  <c:v>2</c:v>
                </c:pt>
                <c:pt idx="692">
                  <c:v>2</c:v>
                </c:pt>
                <c:pt idx="693">
                  <c:v>2</c:v>
                </c:pt>
                <c:pt idx="694">
                  <c:v>2</c:v>
                </c:pt>
                <c:pt idx="695">
                  <c:v>2</c:v>
                </c:pt>
                <c:pt idx="696">
                  <c:v>2</c:v>
                </c:pt>
                <c:pt idx="697">
                  <c:v>2</c:v>
                </c:pt>
                <c:pt idx="698">
                  <c:v>2</c:v>
                </c:pt>
                <c:pt idx="699">
                  <c:v>2</c:v>
                </c:pt>
                <c:pt idx="700">
                  <c:v>2</c:v>
                </c:pt>
                <c:pt idx="701">
                  <c:v>2</c:v>
                </c:pt>
                <c:pt idx="702">
                  <c:v>2</c:v>
                </c:pt>
                <c:pt idx="703">
                  <c:v>2</c:v>
                </c:pt>
                <c:pt idx="704">
                  <c:v>2</c:v>
                </c:pt>
                <c:pt idx="705">
                  <c:v>2</c:v>
                </c:pt>
                <c:pt idx="706">
                  <c:v>2</c:v>
                </c:pt>
                <c:pt idx="707">
                  <c:v>2</c:v>
                </c:pt>
                <c:pt idx="708">
                  <c:v>2</c:v>
                </c:pt>
                <c:pt idx="709">
                  <c:v>2</c:v>
                </c:pt>
                <c:pt idx="710">
                  <c:v>2</c:v>
                </c:pt>
                <c:pt idx="711">
                  <c:v>2</c:v>
                </c:pt>
                <c:pt idx="712">
                  <c:v>2</c:v>
                </c:pt>
                <c:pt idx="713">
                  <c:v>2</c:v>
                </c:pt>
                <c:pt idx="714">
                  <c:v>2</c:v>
                </c:pt>
                <c:pt idx="715">
                  <c:v>2</c:v>
                </c:pt>
                <c:pt idx="716">
                  <c:v>2</c:v>
                </c:pt>
                <c:pt idx="717">
                  <c:v>2</c:v>
                </c:pt>
                <c:pt idx="718">
                  <c:v>2</c:v>
                </c:pt>
                <c:pt idx="719">
                  <c:v>2</c:v>
                </c:pt>
                <c:pt idx="720">
                  <c:v>2</c:v>
                </c:pt>
                <c:pt idx="721">
                  <c:v>2</c:v>
                </c:pt>
                <c:pt idx="722">
                  <c:v>2</c:v>
                </c:pt>
                <c:pt idx="723">
                  <c:v>2</c:v>
                </c:pt>
                <c:pt idx="724">
                  <c:v>2</c:v>
                </c:pt>
                <c:pt idx="725">
                  <c:v>2</c:v>
                </c:pt>
                <c:pt idx="726">
                  <c:v>2</c:v>
                </c:pt>
                <c:pt idx="727">
                  <c:v>2</c:v>
                </c:pt>
                <c:pt idx="728">
                  <c:v>2</c:v>
                </c:pt>
                <c:pt idx="729">
                  <c:v>2</c:v>
                </c:pt>
                <c:pt idx="730">
                  <c:v>2</c:v>
                </c:pt>
                <c:pt idx="731">
                  <c:v>2</c:v>
                </c:pt>
                <c:pt idx="732">
                  <c:v>2</c:v>
                </c:pt>
                <c:pt idx="733">
                  <c:v>2</c:v>
                </c:pt>
                <c:pt idx="734">
                  <c:v>2</c:v>
                </c:pt>
                <c:pt idx="735">
                  <c:v>2</c:v>
                </c:pt>
                <c:pt idx="736">
                  <c:v>2</c:v>
                </c:pt>
                <c:pt idx="737">
                  <c:v>2</c:v>
                </c:pt>
                <c:pt idx="738">
                  <c:v>2</c:v>
                </c:pt>
                <c:pt idx="739">
                  <c:v>2</c:v>
                </c:pt>
                <c:pt idx="740">
                  <c:v>2</c:v>
                </c:pt>
                <c:pt idx="741">
                  <c:v>2</c:v>
                </c:pt>
                <c:pt idx="742">
                  <c:v>2</c:v>
                </c:pt>
                <c:pt idx="743">
                  <c:v>2</c:v>
                </c:pt>
                <c:pt idx="744">
                  <c:v>2</c:v>
                </c:pt>
                <c:pt idx="745">
                  <c:v>3</c:v>
                </c:pt>
                <c:pt idx="746">
                  <c:v>3</c:v>
                </c:pt>
                <c:pt idx="747">
                  <c:v>3</c:v>
                </c:pt>
                <c:pt idx="748">
                  <c:v>3</c:v>
                </c:pt>
                <c:pt idx="749">
                  <c:v>3</c:v>
                </c:pt>
                <c:pt idx="750">
                  <c:v>3</c:v>
                </c:pt>
                <c:pt idx="751">
                  <c:v>3</c:v>
                </c:pt>
                <c:pt idx="752">
                  <c:v>3</c:v>
                </c:pt>
                <c:pt idx="753">
                  <c:v>3</c:v>
                </c:pt>
                <c:pt idx="754">
                  <c:v>3</c:v>
                </c:pt>
                <c:pt idx="755">
                  <c:v>3</c:v>
                </c:pt>
                <c:pt idx="756">
                  <c:v>3</c:v>
                </c:pt>
                <c:pt idx="757">
                  <c:v>3</c:v>
                </c:pt>
                <c:pt idx="758">
                  <c:v>3</c:v>
                </c:pt>
                <c:pt idx="759">
                  <c:v>3</c:v>
                </c:pt>
                <c:pt idx="760">
                  <c:v>3</c:v>
                </c:pt>
                <c:pt idx="761">
                  <c:v>3</c:v>
                </c:pt>
                <c:pt idx="762">
                  <c:v>3</c:v>
                </c:pt>
                <c:pt idx="763">
                  <c:v>3</c:v>
                </c:pt>
                <c:pt idx="764">
                  <c:v>3</c:v>
                </c:pt>
                <c:pt idx="765">
                  <c:v>3</c:v>
                </c:pt>
                <c:pt idx="766">
                  <c:v>3</c:v>
                </c:pt>
                <c:pt idx="767">
                  <c:v>3</c:v>
                </c:pt>
                <c:pt idx="768">
                  <c:v>3</c:v>
                </c:pt>
                <c:pt idx="769">
                  <c:v>3</c:v>
                </c:pt>
                <c:pt idx="770">
                  <c:v>3</c:v>
                </c:pt>
                <c:pt idx="771">
                  <c:v>3</c:v>
                </c:pt>
                <c:pt idx="772">
                  <c:v>3</c:v>
                </c:pt>
                <c:pt idx="773">
                  <c:v>3</c:v>
                </c:pt>
                <c:pt idx="774">
                  <c:v>3</c:v>
                </c:pt>
                <c:pt idx="775">
                  <c:v>3</c:v>
                </c:pt>
                <c:pt idx="776">
                  <c:v>3</c:v>
                </c:pt>
                <c:pt idx="777">
                  <c:v>3</c:v>
                </c:pt>
                <c:pt idx="778">
                  <c:v>3</c:v>
                </c:pt>
                <c:pt idx="779">
                  <c:v>3</c:v>
                </c:pt>
                <c:pt idx="780">
                  <c:v>3</c:v>
                </c:pt>
                <c:pt idx="781">
                  <c:v>3</c:v>
                </c:pt>
                <c:pt idx="782">
                  <c:v>3</c:v>
                </c:pt>
                <c:pt idx="783">
                  <c:v>3</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4</c:v>
                </c:pt>
                <c:pt idx="798">
                  <c:v>4</c:v>
                </c:pt>
                <c:pt idx="799">
                  <c:v>4</c:v>
                </c:pt>
                <c:pt idx="800">
                  <c:v>4</c:v>
                </c:pt>
                <c:pt idx="801">
                  <c:v>4</c:v>
                </c:pt>
                <c:pt idx="802">
                  <c:v>4</c:v>
                </c:pt>
                <c:pt idx="803">
                  <c:v>4</c:v>
                </c:pt>
                <c:pt idx="804">
                  <c:v>4</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5</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6</c:v>
                </c:pt>
                <c:pt idx="839">
                  <c:v>6</c:v>
                </c:pt>
                <c:pt idx="840">
                  <c:v>6</c:v>
                </c:pt>
                <c:pt idx="841">
                  <c:v>6</c:v>
                </c:pt>
                <c:pt idx="842">
                  <c:v>6</c:v>
                </c:pt>
                <c:pt idx="843">
                  <c:v>6</c:v>
                </c:pt>
                <c:pt idx="844">
                  <c:v>6</c:v>
                </c:pt>
                <c:pt idx="845">
                  <c:v>6</c:v>
                </c:pt>
                <c:pt idx="846">
                  <c:v>6</c:v>
                </c:pt>
                <c:pt idx="847">
                  <c:v>6</c:v>
                </c:pt>
                <c:pt idx="848">
                  <c:v>6</c:v>
                </c:pt>
                <c:pt idx="849">
                  <c:v>6</c:v>
                </c:pt>
                <c:pt idx="850">
                  <c:v>6</c:v>
                </c:pt>
                <c:pt idx="851">
                  <c:v>6</c:v>
                </c:pt>
                <c:pt idx="852">
                  <c:v>7</c:v>
                </c:pt>
                <c:pt idx="853">
                  <c:v>7</c:v>
                </c:pt>
                <c:pt idx="854">
                  <c:v>7</c:v>
                </c:pt>
                <c:pt idx="855">
                  <c:v>7</c:v>
                </c:pt>
                <c:pt idx="856">
                  <c:v>7</c:v>
                </c:pt>
                <c:pt idx="857">
                  <c:v>7</c:v>
                </c:pt>
                <c:pt idx="858">
                  <c:v>7</c:v>
                </c:pt>
                <c:pt idx="859">
                  <c:v>7</c:v>
                </c:pt>
                <c:pt idx="860">
                  <c:v>7</c:v>
                </c:pt>
                <c:pt idx="861">
                  <c:v>7</c:v>
                </c:pt>
                <c:pt idx="862">
                  <c:v>7</c:v>
                </c:pt>
                <c:pt idx="863">
                  <c:v>7</c:v>
                </c:pt>
                <c:pt idx="864">
                  <c:v>7</c:v>
                </c:pt>
                <c:pt idx="865">
                  <c:v>7</c:v>
                </c:pt>
                <c:pt idx="866">
                  <c:v>7</c:v>
                </c:pt>
                <c:pt idx="867">
                  <c:v>7</c:v>
                </c:pt>
                <c:pt idx="868">
                  <c:v>7</c:v>
                </c:pt>
                <c:pt idx="869">
                  <c:v>7</c:v>
                </c:pt>
                <c:pt idx="870">
                  <c:v>8</c:v>
                </c:pt>
                <c:pt idx="871">
                  <c:v>8</c:v>
                </c:pt>
                <c:pt idx="872">
                  <c:v>8</c:v>
                </c:pt>
                <c:pt idx="873">
                  <c:v>8</c:v>
                </c:pt>
                <c:pt idx="874">
                  <c:v>8</c:v>
                </c:pt>
                <c:pt idx="875">
                  <c:v>8</c:v>
                </c:pt>
                <c:pt idx="876">
                  <c:v>8</c:v>
                </c:pt>
                <c:pt idx="877">
                  <c:v>8</c:v>
                </c:pt>
                <c:pt idx="878">
                  <c:v>8</c:v>
                </c:pt>
                <c:pt idx="879">
                  <c:v>8</c:v>
                </c:pt>
                <c:pt idx="880">
                  <c:v>8</c:v>
                </c:pt>
                <c:pt idx="881">
                  <c:v>8</c:v>
                </c:pt>
                <c:pt idx="882">
                  <c:v>8</c:v>
                </c:pt>
                <c:pt idx="883">
                  <c:v>8</c:v>
                </c:pt>
                <c:pt idx="884">
                  <c:v>8</c:v>
                </c:pt>
                <c:pt idx="885">
                  <c:v>8</c:v>
                </c:pt>
                <c:pt idx="886">
                  <c:v>8</c:v>
                </c:pt>
                <c:pt idx="887">
                  <c:v>8</c:v>
                </c:pt>
                <c:pt idx="888">
                  <c:v>8</c:v>
                </c:pt>
                <c:pt idx="889">
                  <c:v>8</c:v>
                </c:pt>
                <c:pt idx="890">
                  <c:v>8</c:v>
                </c:pt>
                <c:pt idx="891">
                  <c:v>8</c:v>
                </c:pt>
                <c:pt idx="892">
                  <c:v>8</c:v>
                </c:pt>
                <c:pt idx="893">
                  <c:v>8</c:v>
                </c:pt>
                <c:pt idx="894">
                  <c:v>8</c:v>
                </c:pt>
                <c:pt idx="895">
                  <c:v>8</c:v>
                </c:pt>
                <c:pt idx="896">
                  <c:v>8</c:v>
                </c:pt>
                <c:pt idx="897">
                  <c:v>8</c:v>
                </c:pt>
                <c:pt idx="898">
                  <c:v>9</c:v>
                </c:pt>
                <c:pt idx="899">
                  <c:v>9</c:v>
                </c:pt>
                <c:pt idx="900">
                  <c:v>9</c:v>
                </c:pt>
                <c:pt idx="901">
                  <c:v>9</c:v>
                </c:pt>
                <c:pt idx="902">
                  <c:v>9</c:v>
                </c:pt>
                <c:pt idx="903">
                  <c:v>9</c:v>
                </c:pt>
                <c:pt idx="904">
                  <c:v>9</c:v>
                </c:pt>
                <c:pt idx="905">
                  <c:v>9</c:v>
                </c:pt>
                <c:pt idx="906">
                  <c:v>9</c:v>
                </c:pt>
                <c:pt idx="907">
                  <c:v>9</c:v>
                </c:pt>
                <c:pt idx="908">
                  <c:v>9</c:v>
                </c:pt>
                <c:pt idx="909">
                  <c:v>9</c:v>
                </c:pt>
                <c:pt idx="910">
                  <c:v>9</c:v>
                </c:pt>
                <c:pt idx="911">
                  <c:v>9</c:v>
                </c:pt>
                <c:pt idx="912">
                  <c:v>9</c:v>
                </c:pt>
                <c:pt idx="913">
                  <c:v>9</c:v>
                </c:pt>
                <c:pt idx="914">
                  <c:v>10</c:v>
                </c:pt>
                <c:pt idx="915">
                  <c:v>10</c:v>
                </c:pt>
                <c:pt idx="916">
                  <c:v>10</c:v>
                </c:pt>
                <c:pt idx="917">
                  <c:v>10</c:v>
                </c:pt>
                <c:pt idx="918">
                  <c:v>10</c:v>
                </c:pt>
                <c:pt idx="919">
                  <c:v>10</c:v>
                </c:pt>
              </c:numCache>
            </c:numRef>
          </c:xVal>
          <c:yVal>
            <c:numRef>
              <c:f>Sheet5!$F$2:$F$921</c:f>
              <c:numCache>
                <c:formatCode>General</c:formatCode>
                <c:ptCount val="920"/>
                <c:pt idx="0">
                  <c:v>0</c:v>
                </c:pt>
                <c:pt idx="1">
                  <c:v>0.108696</c:v>
                </c:pt>
                <c:pt idx="2">
                  <c:v>0.217391</c:v>
                </c:pt>
                <c:pt idx="3">
                  <c:v>0.32608700000000002</c:v>
                </c:pt>
                <c:pt idx="4">
                  <c:v>0.43478299999999998</c:v>
                </c:pt>
                <c:pt idx="5">
                  <c:v>0.54347800000000002</c:v>
                </c:pt>
                <c:pt idx="6">
                  <c:v>0.65217400000000003</c:v>
                </c:pt>
                <c:pt idx="7">
                  <c:v>0.76087000000000005</c:v>
                </c:pt>
                <c:pt idx="8">
                  <c:v>0.86956500000000003</c:v>
                </c:pt>
                <c:pt idx="9">
                  <c:v>0.97826100000000005</c:v>
                </c:pt>
                <c:pt idx="10">
                  <c:v>1.086957</c:v>
                </c:pt>
                <c:pt idx="11">
                  <c:v>1.1956519999999999</c:v>
                </c:pt>
                <c:pt idx="12">
                  <c:v>1.3043480000000001</c:v>
                </c:pt>
                <c:pt idx="13">
                  <c:v>1.413043</c:v>
                </c:pt>
                <c:pt idx="14">
                  <c:v>1.521739</c:v>
                </c:pt>
                <c:pt idx="15">
                  <c:v>1.6304350000000001</c:v>
                </c:pt>
                <c:pt idx="16">
                  <c:v>1.7391300000000001</c:v>
                </c:pt>
                <c:pt idx="17">
                  <c:v>1.847826</c:v>
                </c:pt>
                <c:pt idx="18">
                  <c:v>1.9565220000000001</c:v>
                </c:pt>
                <c:pt idx="19">
                  <c:v>2.0652170000000001</c:v>
                </c:pt>
                <c:pt idx="20">
                  <c:v>2.1739130000000002</c:v>
                </c:pt>
                <c:pt idx="21">
                  <c:v>2.2826089999999999</c:v>
                </c:pt>
                <c:pt idx="22">
                  <c:v>2.3913039999999999</c:v>
                </c:pt>
                <c:pt idx="23">
                  <c:v>2.5</c:v>
                </c:pt>
                <c:pt idx="24">
                  <c:v>2.6086960000000001</c:v>
                </c:pt>
                <c:pt idx="25">
                  <c:v>2.7173910000000001</c:v>
                </c:pt>
                <c:pt idx="26">
                  <c:v>2.8260869999999998</c:v>
                </c:pt>
                <c:pt idx="27">
                  <c:v>2.9347829999999999</c:v>
                </c:pt>
                <c:pt idx="28">
                  <c:v>3.0434779999999999</c:v>
                </c:pt>
                <c:pt idx="29">
                  <c:v>3.152174</c:v>
                </c:pt>
                <c:pt idx="30">
                  <c:v>3.2608700000000002</c:v>
                </c:pt>
                <c:pt idx="31">
                  <c:v>3.3695650000000001</c:v>
                </c:pt>
                <c:pt idx="32">
                  <c:v>3.4782609999999998</c:v>
                </c:pt>
                <c:pt idx="33">
                  <c:v>3.586957</c:v>
                </c:pt>
                <c:pt idx="34">
                  <c:v>3.6956519999999999</c:v>
                </c:pt>
                <c:pt idx="35">
                  <c:v>3.8043480000000001</c:v>
                </c:pt>
                <c:pt idx="36">
                  <c:v>3.913043</c:v>
                </c:pt>
                <c:pt idx="37">
                  <c:v>4.0217390000000002</c:v>
                </c:pt>
                <c:pt idx="38">
                  <c:v>4.1304350000000003</c:v>
                </c:pt>
                <c:pt idx="39">
                  <c:v>4.2391300000000003</c:v>
                </c:pt>
                <c:pt idx="40">
                  <c:v>4.3478260000000004</c:v>
                </c:pt>
                <c:pt idx="41">
                  <c:v>4.4565219999999997</c:v>
                </c:pt>
                <c:pt idx="42">
                  <c:v>4.5652169999999996</c:v>
                </c:pt>
                <c:pt idx="43">
                  <c:v>4.6739129999999998</c:v>
                </c:pt>
                <c:pt idx="44">
                  <c:v>4.7826089999999999</c:v>
                </c:pt>
                <c:pt idx="45">
                  <c:v>4.8913039999999999</c:v>
                </c:pt>
                <c:pt idx="46">
                  <c:v>5</c:v>
                </c:pt>
                <c:pt idx="47">
                  <c:v>5.1086960000000001</c:v>
                </c:pt>
                <c:pt idx="48">
                  <c:v>5.2173910000000001</c:v>
                </c:pt>
                <c:pt idx="49">
                  <c:v>5.3260870000000002</c:v>
                </c:pt>
                <c:pt idx="50">
                  <c:v>5.4347830000000004</c:v>
                </c:pt>
                <c:pt idx="51">
                  <c:v>5.5434780000000003</c:v>
                </c:pt>
                <c:pt idx="52">
                  <c:v>5.6521739999999996</c:v>
                </c:pt>
                <c:pt idx="53">
                  <c:v>5.7608699999999997</c:v>
                </c:pt>
                <c:pt idx="54">
                  <c:v>5.8695649999999997</c:v>
                </c:pt>
                <c:pt idx="55">
                  <c:v>5.9782609999999998</c:v>
                </c:pt>
                <c:pt idx="56">
                  <c:v>6.086957</c:v>
                </c:pt>
                <c:pt idx="57">
                  <c:v>6.1956519999999999</c:v>
                </c:pt>
                <c:pt idx="58">
                  <c:v>6.3043480000000001</c:v>
                </c:pt>
                <c:pt idx="59">
                  <c:v>6.413043</c:v>
                </c:pt>
                <c:pt idx="60">
                  <c:v>6.5217390000000002</c:v>
                </c:pt>
                <c:pt idx="61">
                  <c:v>6.6304350000000003</c:v>
                </c:pt>
                <c:pt idx="62">
                  <c:v>6.7391300000000003</c:v>
                </c:pt>
                <c:pt idx="63">
                  <c:v>6.8478260000000004</c:v>
                </c:pt>
                <c:pt idx="64">
                  <c:v>6.9565219999999997</c:v>
                </c:pt>
                <c:pt idx="65">
                  <c:v>7.0652169999999996</c:v>
                </c:pt>
                <c:pt idx="66">
                  <c:v>7.1739129999999998</c:v>
                </c:pt>
                <c:pt idx="67">
                  <c:v>7.2826089999999999</c:v>
                </c:pt>
                <c:pt idx="68">
                  <c:v>7.3913039999999999</c:v>
                </c:pt>
                <c:pt idx="69">
                  <c:v>7.5</c:v>
                </c:pt>
                <c:pt idx="70">
                  <c:v>7.6086960000000001</c:v>
                </c:pt>
                <c:pt idx="71">
                  <c:v>7.7173910000000001</c:v>
                </c:pt>
                <c:pt idx="72">
                  <c:v>7.8260870000000002</c:v>
                </c:pt>
                <c:pt idx="73">
                  <c:v>7.9347830000000004</c:v>
                </c:pt>
                <c:pt idx="74">
                  <c:v>8.0434780000000003</c:v>
                </c:pt>
                <c:pt idx="75">
                  <c:v>8.1521740000000005</c:v>
                </c:pt>
                <c:pt idx="76">
                  <c:v>8.2608700000000006</c:v>
                </c:pt>
                <c:pt idx="77">
                  <c:v>8.3695649999999997</c:v>
                </c:pt>
                <c:pt idx="78">
                  <c:v>8.4782609999999998</c:v>
                </c:pt>
                <c:pt idx="79">
                  <c:v>8.586957</c:v>
                </c:pt>
                <c:pt idx="80">
                  <c:v>8.6956520000000008</c:v>
                </c:pt>
                <c:pt idx="81">
                  <c:v>8.8043479999999992</c:v>
                </c:pt>
                <c:pt idx="82">
                  <c:v>8.913043</c:v>
                </c:pt>
                <c:pt idx="83">
                  <c:v>9.0217390000000002</c:v>
                </c:pt>
                <c:pt idx="84">
                  <c:v>9.1304350000000003</c:v>
                </c:pt>
                <c:pt idx="85">
                  <c:v>9.2391299999999994</c:v>
                </c:pt>
                <c:pt idx="86">
                  <c:v>9.3478259999999995</c:v>
                </c:pt>
                <c:pt idx="87">
                  <c:v>9.4565219999999997</c:v>
                </c:pt>
                <c:pt idx="88">
                  <c:v>9.5652170000000005</c:v>
                </c:pt>
                <c:pt idx="89">
                  <c:v>9.6739130000000007</c:v>
                </c:pt>
                <c:pt idx="90">
                  <c:v>9.7826090000000008</c:v>
                </c:pt>
                <c:pt idx="91">
                  <c:v>9.8913039999999999</c:v>
                </c:pt>
                <c:pt idx="92">
                  <c:v>10</c:v>
                </c:pt>
                <c:pt idx="93">
                  <c:v>10.108696</c:v>
                </c:pt>
                <c:pt idx="94">
                  <c:v>10.217390999999999</c:v>
                </c:pt>
                <c:pt idx="95">
                  <c:v>10.326086999999999</c:v>
                </c:pt>
                <c:pt idx="96">
                  <c:v>10.434782999999999</c:v>
                </c:pt>
                <c:pt idx="97">
                  <c:v>10.543478</c:v>
                </c:pt>
                <c:pt idx="98">
                  <c:v>10.652174</c:v>
                </c:pt>
                <c:pt idx="99">
                  <c:v>10.760870000000001</c:v>
                </c:pt>
                <c:pt idx="100">
                  <c:v>10.869565</c:v>
                </c:pt>
                <c:pt idx="101">
                  <c:v>10.978261</c:v>
                </c:pt>
                <c:pt idx="102">
                  <c:v>11.086957</c:v>
                </c:pt>
                <c:pt idx="103">
                  <c:v>11.195652000000001</c:v>
                </c:pt>
                <c:pt idx="104">
                  <c:v>11.304347999999999</c:v>
                </c:pt>
                <c:pt idx="105">
                  <c:v>11.413043</c:v>
                </c:pt>
                <c:pt idx="106">
                  <c:v>11.521739</c:v>
                </c:pt>
                <c:pt idx="107">
                  <c:v>11.630435</c:v>
                </c:pt>
                <c:pt idx="108">
                  <c:v>11.739129999999999</c:v>
                </c:pt>
                <c:pt idx="109">
                  <c:v>11.847826</c:v>
                </c:pt>
                <c:pt idx="110">
                  <c:v>11.956522</c:v>
                </c:pt>
                <c:pt idx="111">
                  <c:v>12.065217000000001</c:v>
                </c:pt>
                <c:pt idx="112">
                  <c:v>12.173913000000001</c:v>
                </c:pt>
                <c:pt idx="113">
                  <c:v>12.282609000000001</c:v>
                </c:pt>
                <c:pt idx="114">
                  <c:v>12.391304</c:v>
                </c:pt>
                <c:pt idx="115">
                  <c:v>12.5</c:v>
                </c:pt>
                <c:pt idx="116">
                  <c:v>12.608696</c:v>
                </c:pt>
                <c:pt idx="117">
                  <c:v>12.717390999999999</c:v>
                </c:pt>
                <c:pt idx="118">
                  <c:v>12.826086999999999</c:v>
                </c:pt>
                <c:pt idx="119">
                  <c:v>12.934782999999999</c:v>
                </c:pt>
                <c:pt idx="120">
                  <c:v>13.043478</c:v>
                </c:pt>
                <c:pt idx="121">
                  <c:v>13.152174</c:v>
                </c:pt>
                <c:pt idx="122">
                  <c:v>13.260870000000001</c:v>
                </c:pt>
                <c:pt idx="123">
                  <c:v>13.369565</c:v>
                </c:pt>
                <c:pt idx="124">
                  <c:v>13.478261</c:v>
                </c:pt>
                <c:pt idx="125">
                  <c:v>13.586957</c:v>
                </c:pt>
                <c:pt idx="126">
                  <c:v>13.695652000000001</c:v>
                </c:pt>
                <c:pt idx="127">
                  <c:v>13.804347999999999</c:v>
                </c:pt>
                <c:pt idx="128">
                  <c:v>13.913043</c:v>
                </c:pt>
                <c:pt idx="129">
                  <c:v>14.021739</c:v>
                </c:pt>
                <c:pt idx="130">
                  <c:v>14.130435</c:v>
                </c:pt>
                <c:pt idx="131">
                  <c:v>14.239129999999999</c:v>
                </c:pt>
                <c:pt idx="132">
                  <c:v>14.347826</c:v>
                </c:pt>
                <c:pt idx="133">
                  <c:v>14.456522</c:v>
                </c:pt>
                <c:pt idx="134">
                  <c:v>14.565217000000001</c:v>
                </c:pt>
                <c:pt idx="135">
                  <c:v>14.673913000000001</c:v>
                </c:pt>
                <c:pt idx="136">
                  <c:v>14.782609000000001</c:v>
                </c:pt>
                <c:pt idx="137">
                  <c:v>14.891304</c:v>
                </c:pt>
                <c:pt idx="138">
                  <c:v>15</c:v>
                </c:pt>
                <c:pt idx="139">
                  <c:v>15.108696</c:v>
                </c:pt>
                <c:pt idx="140">
                  <c:v>15.217390999999999</c:v>
                </c:pt>
                <c:pt idx="141">
                  <c:v>15.326086999999999</c:v>
                </c:pt>
                <c:pt idx="142">
                  <c:v>15.434782999999999</c:v>
                </c:pt>
                <c:pt idx="143">
                  <c:v>15.543478</c:v>
                </c:pt>
                <c:pt idx="144">
                  <c:v>15.652174</c:v>
                </c:pt>
                <c:pt idx="145">
                  <c:v>15.760870000000001</c:v>
                </c:pt>
                <c:pt idx="146">
                  <c:v>15.869565</c:v>
                </c:pt>
                <c:pt idx="147">
                  <c:v>15.978261</c:v>
                </c:pt>
                <c:pt idx="148">
                  <c:v>16.086957000000002</c:v>
                </c:pt>
                <c:pt idx="149">
                  <c:v>16.195651999999999</c:v>
                </c:pt>
                <c:pt idx="150">
                  <c:v>16.304348000000001</c:v>
                </c:pt>
                <c:pt idx="151">
                  <c:v>16.413042999999998</c:v>
                </c:pt>
                <c:pt idx="152">
                  <c:v>16.521739</c:v>
                </c:pt>
                <c:pt idx="153">
                  <c:v>16.630434999999999</c:v>
                </c:pt>
                <c:pt idx="154">
                  <c:v>16.739129999999999</c:v>
                </c:pt>
                <c:pt idx="155">
                  <c:v>16.847826000000001</c:v>
                </c:pt>
                <c:pt idx="156">
                  <c:v>16.956522</c:v>
                </c:pt>
                <c:pt idx="157">
                  <c:v>17.065217000000001</c:v>
                </c:pt>
                <c:pt idx="158">
                  <c:v>17.173912999999999</c:v>
                </c:pt>
                <c:pt idx="159">
                  <c:v>17.282609000000001</c:v>
                </c:pt>
                <c:pt idx="160">
                  <c:v>17.391304000000002</c:v>
                </c:pt>
                <c:pt idx="161">
                  <c:v>17.5</c:v>
                </c:pt>
                <c:pt idx="162">
                  <c:v>17.608695999999998</c:v>
                </c:pt>
                <c:pt idx="163">
                  <c:v>17.717390999999999</c:v>
                </c:pt>
                <c:pt idx="164">
                  <c:v>17.826087000000001</c:v>
                </c:pt>
                <c:pt idx="165">
                  <c:v>17.934782999999999</c:v>
                </c:pt>
                <c:pt idx="166">
                  <c:v>18.043478</c:v>
                </c:pt>
                <c:pt idx="167">
                  <c:v>18.152173999999999</c:v>
                </c:pt>
                <c:pt idx="168">
                  <c:v>18.260870000000001</c:v>
                </c:pt>
                <c:pt idx="169">
                  <c:v>18.369565000000001</c:v>
                </c:pt>
                <c:pt idx="170">
                  <c:v>18.478261</c:v>
                </c:pt>
                <c:pt idx="171">
                  <c:v>18.586957000000002</c:v>
                </c:pt>
                <c:pt idx="172">
                  <c:v>18.695651999999999</c:v>
                </c:pt>
                <c:pt idx="173">
                  <c:v>18.804348000000001</c:v>
                </c:pt>
                <c:pt idx="174">
                  <c:v>18.913042999999998</c:v>
                </c:pt>
                <c:pt idx="175">
                  <c:v>19.021739</c:v>
                </c:pt>
                <c:pt idx="176">
                  <c:v>19.130434999999999</c:v>
                </c:pt>
                <c:pt idx="177">
                  <c:v>19.239129999999999</c:v>
                </c:pt>
                <c:pt idx="178">
                  <c:v>19.347826000000001</c:v>
                </c:pt>
                <c:pt idx="179">
                  <c:v>19.456522</c:v>
                </c:pt>
                <c:pt idx="180">
                  <c:v>19.565217000000001</c:v>
                </c:pt>
                <c:pt idx="181">
                  <c:v>19.673912999999999</c:v>
                </c:pt>
                <c:pt idx="182">
                  <c:v>19.782609000000001</c:v>
                </c:pt>
                <c:pt idx="183">
                  <c:v>19.891304000000002</c:v>
                </c:pt>
                <c:pt idx="184">
                  <c:v>20</c:v>
                </c:pt>
                <c:pt idx="185">
                  <c:v>20.108695999999998</c:v>
                </c:pt>
                <c:pt idx="186">
                  <c:v>20.217390999999999</c:v>
                </c:pt>
                <c:pt idx="187">
                  <c:v>20.326087000000001</c:v>
                </c:pt>
                <c:pt idx="188">
                  <c:v>20.434782999999999</c:v>
                </c:pt>
                <c:pt idx="189">
                  <c:v>20.543478</c:v>
                </c:pt>
                <c:pt idx="190">
                  <c:v>20.652173999999999</c:v>
                </c:pt>
                <c:pt idx="191">
                  <c:v>20.760870000000001</c:v>
                </c:pt>
                <c:pt idx="192">
                  <c:v>20.869565000000001</c:v>
                </c:pt>
                <c:pt idx="193">
                  <c:v>20.978261</c:v>
                </c:pt>
                <c:pt idx="194">
                  <c:v>21.086957000000002</c:v>
                </c:pt>
                <c:pt idx="195">
                  <c:v>21.195651999999999</c:v>
                </c:pt>
                <c:pt idx="196">
                  <c:v>21.304348000000001</c:v>
                </c:pt>
                <c:pt idx="197">
                  <c:v>21.413042999999998</c:v>
                </c:pt>
                <c:pt idx="198">
                  <c:v>21.521739</c:v>
                </c:pt>
                <c:pt idx="199">
                  <c:v>21.630434999999999</c:v>
                </c:pt>
                <c:pt idx="200">
                  <c:v>21.739129999999999</c:v>
                </c:pt>
                <c:pt idx="201">
                  <c:v>21.847826000000001</c:v>
                </c:pt>
                <c:pt idx="202">
                  <c:v>21.956522</c:v>
                </c:pt>
                <c:pt idx="203">
                  <c:v>22.065217000000001</c:v>
                </c:pt>
                <c:pt idx="204">
                  <c:v>22.173912999999999</c:v>
                </c:pt>
                <c:pt idx="205">
                  <c:v>22.282609000000001</c:v>
                </c:pt>
                <c:pt idx="206">
                  <c:v>22.391304000000002</c:v>
                </c:pt>
                <c:pt idx="207">
                  <c:v>22.5</c:v>
                </c:pt>
                <c:pt idx="208">
                  <c:v>22.608695999999998</c:v>
                </c:pt>
                <c:pt idx="209">
                  <c:v>22.717390999999999</c:v>
                </c:pt>
                <c:pt idx="210">
                  <c:v>22.826087000000001</c:v>
                </c:pt>
                <c:pt idx="211">
                  <c:v>22.934782999999999</c:v>
                </c:pt>
                <c:pt idx="212">
                  <c:v>23.043478</c:v>
                </c:pt>
                <c:pt idx="213">
                  <c:v>23.152173999999999</c:v>
                </c:pt>
                <c:pt idx="214">
                  <c:v>23.260870000000001</c:v>
                </c:pt>
                <c:pt idx="215">
                  <c:v>23.369565000000001</c:v>
                </c:pt>
                <c:pt idx="216">
                  <c:v>23.478261</c:v>
                </c:pt>
                <c:pt idx="217">
                  <c:v>23.586957000000002</c:v>
                </c:pt>
                <c:pt idx="218">
                  <c:v>23.695651999999999</c:v>
                </c:pt>
                <c:pt idx="219">
                  <c:v>23.804348000000001</c:v>
                </c:pt>
                <c:pt idx="220">
                  <c:v>23.913042999999998</c:v>
                </c:pt>
                <c:pt idx="221">
                  <c:v>24.021739</c:v>
                </c:pt>
                <c:pt idx="222">
                  <c:v>24.130434999999999</c:v>
                </c:pt>
                <c:pt idx="223">
                  <c:v>24.239129999999999</c:v>
                </c:pt>
                <c:pt idx="224">
                  <c:v>24.347826000000001</c:v>
                </c:pt>
                <c:pt idx="225">
                  <c:v>24.456522</c:v>
                </c:pt>
                <c:pt idx="226">
                  <c:v>24.565217000000001</c:v>
                </c:pt>
                <c:pt idx="227">
                  <c:v>24.673912999999999</c:v>
                </c:pt>
                <c:pt idx="228">
                  <c:v>24.782609000000001</c:v>
                </c:pt>
                <c:pt idx="229">
                  <c:v>24.891304000000002</c:v>
                </c:pt>
                <c:pt idx="230">
                  <c:v>25</c:v>
                </c:pt>
                <c:pt idx="231">
                  <c:v>25.108695999999998</c:v>
                </c:pt>
                <c:pt idx="232">
                  <c:v>25.217390999999999</c:v>
                </c:pt>
                <c:pt idx="233">
                  <c:v>25.326087000000001</c:v>
                </c:pt>
                <c:pt idx="234">
                  <c:v>25.434782999999999</c:v>
                </c:pt>
                <c:pt idx="235">
                  <c:v>25.543478</c:v>
                </c:pt>
                <c:pt idx="236">
                  <c:v>25.652173999999999</c:v>
                </c:pt>
                <c:pt idx="237">
                  <c:v>25.760870000000001</c:v>
                </c:pt>
                <c:pt idx="238">
                  <c:v>25.869565000000001</c:v>
                </c:pt>
                <c:pt idx="239">
                  <c:v>25.978261</c:v>
                </c:pt>
                <c:pt idx="240">
                  <c:v>26.086957000000002</c:v>
                </c:pt>
                <c:pt idx="241">
                  <c:v>26.195651999999999</c:v>
                </c:pt>
                <c:pt idx="242">
                  <c:v>26.304348000000001</c:v>
                </c:pt>
                <c:pt idx="243">
                  <c:v>26.413042999999998</c:v>
                </c:pt>
                <c:pt idx="244">
                  <c:v>26.521739</c:v>
                </c:pt>
                <c:pt idx="245">
                  <c:v>26.630434999999999</c:v>
                </c:pt>
                <c:pt idx="246">
                  <c:v>26.739129999999999</c:v>
                </c:pt>
                <c:pt idx="247">
                  <c:v>26.847826000000001</c:v>
                </c:pt>
                <c:pt idx="248">
                  <c:v>26.956522</c:v>
                </c:pt>
                <c:pt idx="249">
                  <c:v>27.065217000000001</c:v>
                </c:pt>
                <c:pt idx="250">
                  <c:v>27.173912999999999</c:v>
                </c:pt>
                <c:pt idx="251">
                  <c:v>27.282609000000001</c:v>
                </c:pt>
                <c:pt idx="252">
                  <c:v>27.391304000000002</c:v>
                </c:pt>
                <c:pt idx="253">
                  <c:v>27.5</c:v>
                </c:pt>
                <c:pt idx="254">
                  <c:v>27.608695999999998</c:v>
                </c:pt>
                <c:pt idx="255">
                  <c:v>27.717390999999999</c:v>
                </c:pt>
                <c:pt idx="256">
                  <c:v>27.826087000000001</c:v>
                </c:pt>
                <c:pt idx="257">
                  <c:v>27.934782999999999</c:v>
                </c:pt>
                <c:pt idx="258">
                  <c:v>28.043478</c:v>
                </c:pt>
                <c:pt idx="259">
                  <c:v>28.152173999999999</c:v>
                </c:pt>
                <c:pt idx="260">
                  <c:v>28.260870000000001</c:v>
                </c:pt>
                <c:pt idx="261">
                  <c:v>28.369565000000001</c:v>
                </c:pt>
                <c:pt idx="262">
                  <c:v>28.478261</c:v>
                </c:pt>
                <c:pt idx="263">
                  <c:v>28.586957000000002</c:v>
                </c:pt>
                <c:pt idx="264">
                  <c:v>28.695651999999999</c:v>
                </c:pt>
                <c:pt idx="265">
                  <c:v>28.804348000000001</c:v>
                </c:pt>
                <c:pt idx="266">
                  <c:v>28.913042999999998</c:v>
                </c:pt>
                <c:pt idx="267">
                  <c:v>29.021739</c:v>
                </c:pt>
                <c:pt idx="268">
                  <c:v>29.130434999999999</c:v>
                </c:pt>
                <c:pt idx="269">
                  <c:v>29.239129999999999</c:v>
                </c:pt>
                <c:pt idx="270">
                  <c:v>29.347826000000001</c:v>
                </c:pt>
                <c:pt idx="271">
                  <c:v>29.456522</c:v>
                </c:pt>
                <c:pt idx="272">
                  <c:v>29.565217000000001</c:v>
                </c:pt>
                <c:pt idx="273">
                  <c:v>29.673912999999999</c:v>
                </c:pt>
                <c:pt idx="274">
                  <c:v>29.782609000000001</c:v>
                </c:pt>
                <c:pt idx="275">
                  <c:v>29.891304000000002</c:v>
                </c:pt>
                <c:pt idx="276">
                  <c:v>30</c:v>
                </c:pt>
                <c:pt idx="277">
                  <c:v>30.108695999999998</c:v>
                </c:pt>
                <c:pt idx="278">
                  <c:v>30.217390999999999</c:v>
                </c:pt>
                <c:pt idx="279">
                  <c:v>30.326087000000001</c:v>
                </c:pt>
                <c:pt idx="280">
                  <c:v>30.434782999999999</c:v>
                </c:pt>
                <c:pt idx="281">
                  <c:v>30.543478</c:v>
                </c:pt>
                <c:pt idx="282">
                  <c:v>30.652173999999999</c:v>
                </c:pt>
                <c:pt idx="283">
                  <c:v>30.760870000000001</c:v>
                </c:pt>
                <c:pt idx="284">
                  <c:v>30.869565000000001</c:v>
                </c:pt>
                <c:pt idx="285">
                  <c:v>30.978261</c:v>
                </c:pt>
                <c:pt idx="286">
                  <c:v>31.086957000000002</c:v>
                </c:pt>
                <c:pt idx="287">
                  <c:v>31.195651999999999</c:v>
                </c:pt>
                <c:pt idx="288">
                  <c:v>31.304348000000001</c:v>
                </c:pt>
                <c:pt idx="289">
                  <c:v>31.413042999999998</c:v>
                </c:pt>
                <c:pt idx="290">
                  <c:v>31.521739</c:v>
                </c:pt>
                <c:pt idx="291">
                  <c:v>31.630434999999999</c:v>
                </c:pt>
                <c:pt idx="292">
                  <c:v>31.739129999999999</c:v>
                </c:pt>
                <c:pt idx="293">
                  <c:v>31.847826000000001</c:v>
                </c:pt>
                <c:pt idx="294">
                  <c:v>31.956522</c:v>
                </c:pt>
                <c:pt idx="295">
                  <c:v>32.065216999999997</c:v>
                </c:pt>
                <c:pt idx="296">
                  <c:v>32.173912999999999</c:v>
                </c:pt>
                <c:pt idx="297">
                  <c:v>32.282609000000001</c:v>
                </c:pt>
                <c:pt idx="298">
                  <c:v>32.391303999999998</c:v>
                </c:pt>
                <c:pt idx="299">
                  <c:v>32.5</c:v>
                </c:pt>
                <c:pt idx="300">
                  <c:v>32.608696000000002</c:v>
                </c:pt>
                <c:pt idx="301">
                  <c:v>32.717390999999999</c:v>
                </c:pt>
                <c:pt idx="302">
                  <c:v>32.826087000000001</c:v>
                </c:pt>
                <c:pt idx="303">
                  <c:v>32.934783000000003</c:v>
                </c:pt>
                <c:pt idx="304">
                  <c:v>33.043478</c:v>
                </c:pt>
                <c:pt idx="305">
                  <c:v>33.152174000000002</c:v>
                </c:pt>
                <c:pt idx="306">
                  <c:v>33.260869999999997</c:v>
                </c:pt>
                <c:pt idx="307">
                  <c:v>33.369565000000001</c:v>
                </c:pt>
                <c:pt idx="308">
                  <c:v>33.478261000000003</c:v>
                </c:pt>
                <c:pt idx="309">
                  <c:v>33.586956999999998</c:v>
                </c:pt>
                <c:pt idx="310">
                  <c:v>33.695652000000003</c:v>
                </c:pt>
                <c:pt idx="311">
                  <c:v>33.804347999999997</c:v>
                </c:pt>
                <c:pt idx="312">
                  <c:v>33.913043000000002</c:v>
                </c:pt>
                <c:pt idx="313">
                  <c:v>34.021738999999997</c:v>
                </c:pt>
                <c:pt idx="314">
                  <c:v>34.130434999999999</c:v>
                </c:pt>
                <c:pt idx="315">
                  <c:v>34.239130000000003</c:v>
                </c:pt>
                <c:pt idx="316">
                  <c:v>34.347825999999998</c:v>
                </c:pt>
                <c:pt idx="317">
                  <c:v>34.456522</c:v>
                </c:pt>
                <c:pt idx="318">
                  <c:v>34.565216999999997</c:v>
                </c:pt>
                <c:pt idx="319">
                  <c:v>34.673912999999999</c:v>
                </c:pt>
                <c:pt idx="320">
                  <c:v>34.782609000000001</c:v>
                </c:pt>
                <c:pt idx="321">
                  <c:v>34.891303999999998</c:v>
                </c:pt>
                <c:pt idx="322">
                  <c:v>35</c:v>
                </c:pt>
                <c:pt idx="323">
                  <c:v>35.108696000000002</c:v>
                </c:pt>
                <c:pt idx="324">
                  <c:v>35.217390999999999</c:v>
                </c:pt>
                <c:pt idx="325">
                  <c:v>35.326087000000001</c:v>
                </c:pt>
                <c:pt idx="326">
                  <c:v>35.434783000000003</c:v>
                </c:pt>
                <c:pt idx="327">
                  <c:v>35.543478</c:v>
                </c:pt>
                <c:pt idx="328">
                  <c:v>35.652174000000002</c:v>
                </c:pt>
                <c:pt idx="329">
                  <c:v>35.760869999999997</c:v>
                </c:pt>
                <c:pt idx="330">
                  <c:v>35.869565000000001</c:v>
                </c:pt>
                <c:pt idx="331">
                  <c:v>35.978261000000003</c:v>
                </c:pt>
                <c:pt idx="332">
                  <c:v>36.086956999999998</c:v>
                </c:pt>
                <c:pt idx="333">
                  <c:v>36.195652000000003</c:v>
                </c:pt>
                <c:pt idx="334">
                  <c:v>36.304347999999997</c:v>
                </c:pt>
                <c:pt idx="335">
                  <c:v>36.413043000000002</c:v>
                </c:pt>
                <c:pt idx="336">
                  <c:v>36.521738999999997</c:v>
                </c:pt>
                <c:pt idx="337">
                  <c:v>36.630434999999999</c:v>
                </c:pt>
                <c:pt idx="338">
                  <c:v>36.739130000000003</c:v>
                </c:pt>
                <c:pt idx="339">
                  <c:v>36.847825999999998</c:v>
                </c:pt>
                <c:pt idx="340">
                  <c:v>36.956522</c:v>
                </c:pt>
                <c:pt idx="341">
                  <c:v>37.065216999999997</c:v>
                </c:pt>
                <c:pt idx="342">
                  <c:v>37.173912999999999</c:v>
                </c:pt>
                <c:pt idx="343">
                  <c:v>37.282609000000001</c:v>
                </c:pt>
                <c:pt idx="344">
                  <c:v>37.391303999999998</c:v>
                </c:pt>
                <c:pt idx="345">
                  <c:v>37.5</c:v>
                </c:pt>
                <c:pt idx="346">
                  <c:v>37.608696000000002</c:v>
                </c:pt>
                <c:pt idx="347">
                  <c:v>37.717390999999999</c:v>
                </c:pt>
                <c:pt idx="348">
                  <c:v>37.826087000000001</c:v>
                </c:pt>
                <c:pt idx="349">
                  <c:v>37.934783000000003</c:v>
                </c:pt>
                <c:pt idx="350">
                  <c:v>38.043478</c:v>
                </c:pt>
                <c:pt idx="351">
                  <c:v>38.152174000000002</c:v>
                </c:pt>
                <c:pt idx="352">
                  <c:v>38.260869999999997</c:v>
                </c:pt>
                <c:pt idx="353">
                  <c:v>38.369565000000001</c:v>
                </c:pt>
                <c:pt idx="354">
                  <c:v>38.478261000000003</c:v>
                </c:pt>
                <c:pt idx="355">
                  <c:v>38.586956999999998</c:v>
                </c:pt>
                <c:pt idx="356">
                  <c:v>38.695652000000003</c:v>
                </c:pt>
                <c:pt idx="357">
                  <c:v>38.804347999999997</c:v>
                </c:pt>
                <c:pt idx="358">
                  <c:v>38.913043000000002</c:v>
                </c:pt>
                <c:pt idx="359">
                  <c:v>39.021738999999997</c:v>
                </c:pt>
                <c:pt idx="360">
                  <c:v>39.130434999999999</c:v>
                </c:pt>
                <c:pt idx="361">
                  <c:v>39.239130000000003</c:v>
                </c:pt>
                <c:pt idx="362">
                  <c:v>39.347825999999998</c:v>
                </c:pt>
                <c:pt idx="363">
                  <c:v>39.456522</c:v>
                </c:pt>
                <c:pt idx="364">
                  <c:v>39.565216999999997</c:v>
                </c:pt>
                <c:pt idx="365">
                  <c:v>39.673912999999999</c:v>
                </c:pt>
                <c:pt idx="366">
                  <c:v>39.782609000000001</c:v>
                </c:pt>
                <c:pt idx="367">
                  <c:v>39.891303999999998</c:v>
                </c:pt>
                <c:pt idx="368">
                  <c:v>40</c:v>
                </c:pt>
                <c:pt idx="369">
                  <c:v>40.108696000000002</c:v>
                </c:pt>
                <c:pt idx="370">
                  <c:v>40.217390999999999</c:v>
                </c:pt>
                <c:pt idx="371">
                  <c:v>40.326087000000001</c:v>
                </c:pt>
                <c:pt idx="372">
                  <c:v>40.434783000000003</c:v>
                </c:pt>
                <c:pt idx="373">
                  <c:v>40.543478</c:v>
                </c:pt>
                <c:pt idx="374">
                  <c:v>40.652174000000002</c:v>
                </c:pt>
                <c:pt idx="375">
                  <c:v>40.760869999999997</c:v>
                </c:pt>
                <c:pt idx="376">
                  <c:v>40.869565000000001</c:v>
                </c:pt>
                <c:pt idx="377">
                  <c:v>40.978261000000003</c:v>
                </c:pt>
                <c:pt idx="378">
                  <c:v>41.086956999999998</c:v>
                </c:pt>
                <c:pt idx="379">
                  <c:v>41.195652000000003</c:v>
                </c:pt>
                <c:pt idx="380">
                  <c:v>41.304347999999997</c:v>
                </c:pt>
                <c:pt idx="381">
                  <c:v>41.413043000000002</c:v>
                </c:pt>
                <c:pt idx="382">
                  <c:v>41.521738999999997</c:v>
                </c:pt>
                <c:pt idx="383">
                  <c:v>41.630434999999999</c:v>
                </c:pt>
                <c:pt idx="384">
                  <c:v>41.739130000000003</c:v>
                </c:pt>
                <c:pt idx="385">
                  <c:v>41.847825999999998</c:v>
                </c:pt>
                <c:pt idx="386">
                  <c:v>41.956522</c:v>
                </c:pt>
                <c:pt idx="387">
                  <c:v>42.065216999999997</c:v>
                </c:pt>
                <c:pt idx="388">
                  <c:v>42.173912999999999</c:v>
                </c:pt>
                <c:pt idx="389">
                  <c:v>42.282609000000001</c:v>
                </c:pt>
                <c:pt idx="390">
                  <c:v>42.391303999999998</c:v>
                </c:pt>
                <c:pt idx="391">
                  <c:v>42.5</c:v>
                </c:pt>
                <c:pt idx="392">
                  <c:v>42.608696000000002</c:v>
                </c:pt>
                <c:pt idx="393">
                  <c:v>42.717390999999999</c:v>
                </c:pt>
                <c:pt idx="394">
                  <c:v>42.826087000000001</c:v>
                </c:pt>
                <c:pt idx="395">
                  <c:v>42.934783000000003</c:v>
                </c:pt>
                <c:pt idx="396">
                  <c:v>43.043478</c:v>
                </c:pt>
                <c:pt idx="397">
                  <c:v>43.152174000000002</c:v>
                </c:pt>
                <c:pt idx="398">
                  <c:v>43.260869999999997</c:v>
                </c:pt>
                <c:pt idx="399">
                  <c:v>43.369565000000001</c:v>
                </c:pt>
                <c:pt idx="400">
                  <c:v>43.478261000000003</c:v>
                </c:pt>
                <c:pt idx="401">
                  <c:v>43.586956999999998</c:v>
                </c:pt>
                <c:pt idx="402">
                  <c:v>43.695652000000003</c:v>
                </c:pt>
                <c:pt idx="403">
                  <c:v>43.804347999999997</c:v>
                </c:pt>
                <c:pt idx="404">
                  <c:v>43.913043000000002</c:v>
                </c:pt>
                <c:pt idx="405">
                  <c:v>44.021738999999997</c:v>
                </c:pt>
                <c:pt idx="406">
                  <c:v>44.130434999999999</c:v>
                </c:pt>
                <c:pt idx="407">
                  <c:v>44.239130000000003</c:v>
                </c:pt>
                <c:pt idx="408">
                  <c:v>44.347825999999998</c:v>
                </c:pt>
                <c:pt idx="409">
                  <c:v>44.456522</c:v>
                </c:pt>
                <c:pt idx="410">
                  <c:v>44.565216999999997</c:v>
                </c:pt>
                <c:pt idx="411">
                  <c:v>44.673912999999999</c:v>
                </c:pt>
                <c:pt idx="412">
                  <c:v>44.782609000000001</c:v>
                </c:pt>
                <c:pt idx="413">
                  <c:v>44.891303999999998</c:v>
                </c:pt>
                <c:pt idx="414">
                  <c:v>45</c:v>
                </c:pt>
                <c:pt idx="415">
                  <c:v>45.108696000000002</c:v>
                </c:pt>
                <c:pt idx="416">
                  <c:v>45.217390999999999</c:v>
                </c:pt>
                <c:pt idx="417">
                  <c:v>45.326087000000001</c:v>
                </c:pt>
                <c:pt idx="418">
                  <c:v>45.434783000000003</c:v>
                </c:pt>
                <c:pt idx="419">
                  <c:v>45.543478</c:v>
                </c:pt>
                <c:pt idx="420">
                  <c:v>45.652174000000002</c:v>
                </c:pt>
                <c:pt idx="421">
                  <c:v>45.760869999999997</c:v>
                </c:pt>
                <c:pt idx="422">
                  <c:v>45.869565000000001</c:v>
                </c:pt>
                <c:pt idx="423">
                  <c:v>45.978261000000003</c:v>
                </c:pt>
                <c:pt idx="424">
                  <c:v>46.086956999999998</c:v>
                </c:pt>
                <c:pt idx="425">
                  <c:v>46.195652000000003</c:v>
                </c:pt>
                <c:pt idx="426">
                  <c:v>46.304347999999997</c:v>
                </c:pt>
                <c:pt idx="427">
                  <c:v>46.413043000000002</c:v>
                </c:pt>
                <c:pt idx="428">
                  <c:v>46.521738999999997</c:v>
                </c:pt>
                <c:pt idx="429">
                  <c:v>46.630434999999999</c:v>
                </c:pt>
                <c:pt idx="430">
                  <c:v>46.739130000000003</c:v>
                </c:pt>
                <c:pt idx="431">
                  <c:v>46.847825999999998</c:v>
                </c:pt>
                <c:pt idx="432">
                  <c:v>46.956522</c:v>
                </c:pt>
                <c:pt idx="433">
                  <c:v>47.065216999999997</c:v>
                </c:pt>
                <c:pt idx="434">
                  <c:v>47.173912999999999</c:v>
                </c:pt>
                <c:pt idx="435">
                  <c:v>47.282609000000001</c:v>
                </c:pt>
                <c:pt idx="436">
                  <c:v>47.391303999999998</c:v>
                </c:pt>
                <c:pt idx="437">
                  <c:v>47.5</c:v>
                </c:pt>
                <c:pt idx="438">
                  <c:v>47.608696000000002</c:v>
                </c:pt>
                <c:pt idx="439">
                  <c:v>47.717390999999999</c:v>
                </c:pt>
                <c:pt idx="440">
                  <c:v>47.826087000000001</c:v>
                </c:pt>
                <c:pt idx="441">
                  <c:v>47.934783000000003</c:v>
                </c:pt>
                <c:pt idx="442">
                  <c:v>48.043478</c:v>
                </c:pt>
                <c:pt idx="443">
                  <c:v>48.152174000000002</c:v>
                </c:pt>
                <c:pt idx="444">
                  <c:v>48.260869999999997</c:v>
                </c:pt>
                <c:pt idx="445">
                  <c:v>48.369565000000001</c:v>
                </c:pt>
                <c:pt idx="446">
                  <c:v>48.478261000000003</c:v>
                </c:pt>
                <c:pt idx="447">
                  <c:v>48.586956999999998</c:v>
                </c:pt>
                <c:pt idx="448">
                  <c:v>48.695652000000003</c:v>
                </c:pt>
                <c:pt idx="449">
                  <c:v>48.804347999999997</c:v>
                </c:pt>
                <c:pt idx="450">
                  <c:v>48.913043000000002</c:v>
                </c:pt>
                <c:pt idx="451">
                  <c:v>49.021738999999997</c:v>
                </c:pt>
                <c:pt idx="452">
                  <c:v>49.130434999999999</c:v>
                </c:pt>
                <c:pt idx="453">
                  <c:v>49.239130000000003</c:v>
                </c:pt>
                <c:pt idx="454">
                  <c:v>49.347825999999998</c:v>
                </c:pt>
                <c:pt idx="455">
                  <c:v>49.456522</c:v>
                </c:pt>
                <c:pt idx="456">
                  <c:v>49.565216999999997</c:v>
                </c:pt>
                <c:pt idx="457">
                  <c:v>49.673912999999999</c:v>
                </c:pt>
                <c:pt idx="458">
                  <c:v>49.782609000000001</c:v>
                </c:pt>
                <c:pt idx="459">
                  <c:v>49.891303999999998</c:v>
                </c:pt>
                <c:pt idx="460">
                  <c:v>50</c:v>
                </c:pt>
                <c:pt idx="461">
                  <c:v>50.108696000000002</c:v>
                </c:pt>
                <c:pt idx="462">
                  <c:v>50.217390999999999</c:v>
                </c:pt>
                <c:pt idx="463">
                  <c:v>50.326087000000001</c:v>
                </c:pt>
                <c:pt idx="464">
                  <c:v>50.434783000000003</c:v>
                </c:pt>
                <c:pt idx="465">
                  <c:v>50.543478</c:v>
                </c:pt>
                <c:pt idx="466">
                  <c:v>50.652174000000002</c:v>
                </c:pt>
                <c:pt idx="467">
                  <c:v>50.760869999999997</c:v>
                </c:pt>
                <c:pt idx="468">
                  <c:v>50.869565000000001</c:v>
                </c:pt>
                <c:pt idx="469">
                  <c:v>50.978261000000003</c:v>
                </c:pt>
                <c:pt idx="470">
                  <c:v>51.086956999999998</c:v>
                </c:pt>
                <c:pt idx="471">
                  <c:v>51.195652000000003</c:v>
                </c:pt>
                <c:pt idx="472">
                  <c:v>51.304347999999997</c:v>
                </c:pt>
                <c:pt idx="473">
                  <c:v>51.413043000000002</c:v>
                </c:pt>
                <c:pt idx="474">
                  <c:v>51.521738999999997</c:v>
                </c:pt>
                <c:pt idx="475">
                  <c:v>51.630434999999999</c:v>
                </c:pt>
                <c:pt idx="476">
                  <c:v>51.739130000000003</c:v>
                </c:pt>
                <c:pt idx="477">
                  <c:v>51.847825999999998</c:v>
                </c:pt>
                <c:pt idx="478">
                  <c:v>51.956522</c:v>
                </c:pt>
                <c:pt idx="479">
                  <c:v>52.065216999999997</c:v>
                </c:pt>
                <c:pt idx="480">
                  <c:v>52.173912999999999</c:v>
                </c:pt>
                <c:pt idx="481">
                  <c:v>52.282609000000001</c:v>
                </c:pt>
                <c:pt idx="482">
                  <c:v>52.391303999999998</c:v>
                </c:pt>
                <c:pt idx="483">
                  <c:v>52.5</c:v>
                </c:pt>
                <c:pt idx="484">
                  <c:v>52.608696000000002</c:v>
                </c:pt>
                <c:pt idx="485">
                  <c:v>52.717390999999999</c:v>
                </c:pt>
                <c:pt idx="486">
                  <c:v>52.826087000000001</c:v>
                </c:pt>
                <c:pt idx="487">
                  <c:v>52.934783000000003</c:v>
                </c:pt>
                <c:pt idx="488">
                  <c:v>53.043478</c:v>
                </c:pt>
                <c:pt idx="489">
                  <c:v>53.152174000000002</c:v>
                </c:pt>
                <c:pt idx="490">
                  <c:v>53.260869999999997</c:v>
                </c:pt>
                <c:pt idx="491">
                  <c:v>53.369565000000001</c:v>
                </c:pt>
                <c:pt idx="492">
                  <c:v>53.478261000000003</c:v>
                </c:pt>
                <c:pt idx="493">
                  <c:v>53.586956999999998</c:v>
                </c:pt>
                <c:pt idx="494">
                  <c:v>53.695652000000003</c:v>
                </c:pt>
                <c:pt idx="495">
                  <c:v>53.804347999999997</c:v>
                </c:pt>
                <c:pt idx="496">
                  <c:v>53.913043000000002</c:v>
                </c:pt>
                <c:pt idx="497">
                  <c:v>54.021738999999997</c:v>
                </c:pt>
                <c:pt idx="498">
                  <c:v>54.130434999999999</c:v>
                </c:pt>
                <c:pt idx="499">
                  <c:v>54.239130000000003</c:v>
                </c:pt>
                <c:pt idx="500">
                  <c:v>54.347825999999998</c:v>
                </c:pt>
                <c:pt idx="501">
                  <c:v>54.456522</c:v>
                </c:pt>
                <c:pt idx="502">
                  <c:v>54.565216999999997</c:v>
                </c:pt>
                <c:pt idx="503">
                  <c:v>54.673912999999999</c:v>
                </c:pt>
                <c:pt idx="504">
                  <c:v>54.782609000000001</c:v>
                </c:pt>
                <c:pt idx="505">
                  <c:v>54.891303999999998</c:v>
                </c:pt>
                <c:pt idx="506">
                  <c:v>55</c:v>
                </c:pt>
                <c:pt idx="507">
                  <c:v>55.108696000000002</c:v>
                </c:pt>
                <c:pt idx="508">
                  <c:v>55.217390999999999</c:v>
                </c:pt>
                <c:pt idx="509">
                  <c:v>55.326087000000001</c:v>
                </c:pt>
                <c:pt idx="510">
                  <c:v>55.434783000000003</c:v>
                </c:pt>
                <c:pt idx="511">
                  <c:v>55.543478</c:v>
                </c:pt>
                <c:pt idx="512">
                  <c:v>55.652174000000002</c:v>
                </c:pt>
                <c:pt idx="513">
                  <c:v>55.760869999999997</c:v>
                </c:pt>
                <c:pt idx="514">
                  <c:v>55.869565000000001</c:v>
                </c:pt>
                <c:pt idx="515">
                  <c:v>55.978261000000003</c:v>
                </c:pt>
                <c:pt idx="516">
                  <c:v>56.086956999999998</c:v>
                </c:pt>
                <c:pt idx="517">
                  <c:v>56.195652000000003</c:v>
                </c:pt>
                <c:pt idx="518">
                  <c:v>56.304347999999997</c:v>
                </c:pt>
                <c:pt idx="519">
                  <c:v>56.413043000000002</c:v>
                </c:pt>
                <c:pt idx="520">
                  <c:v>56.521738999999997</c:v>
                </c:pt>
                <c:pt idx="521">
                  <c:v>56.630434999999999</c:v>
                </c:pt>
                <c:pt idx="522">
                  <c:v>56.739130000000003</c:v>
                </c:pt>
                <c:pt idx="523">
                  <c:v>56.847825999999998</c:v>
                </c:pt>
                <c:pt idx="524">
                  <c:v>56.956522</c:v>
                </c:pt>
                <c:pt idx="525">
                  <c:v>57.065216999999997</c:v>
                </c:pt>
                <c:pt idx="526">
                  <c:v>57.173912999999999</c:v>
                </c:pt>
                <c:pt idx="527">
                  <c:v>57.282609000000001</c:v>
                </c:pt>
                <c:pt idx="528">
                  <c:v>57.391303999999998</c:v>
                </c:pt>
                <c:pt idx="529">
                  <c:v>57.5</c:v>
                </c:pt>
                <c:pt idx="530">
                  <c:v>57.608696000000002</c:v>
                </c:pt>
                <c:pt idx="531">
                  <c:v>57.717390999999999</c:v>
                </c:pt>
                <c:pt idx="532">
                  <c:v>57.826087000000001</c:v>
                </c:pt>
                <c:pt idx="533">
                  <c:v>57.934783000000003</c:v>
                </c:pt>
                <c:pt idx="534">
                  <c:v>58.043478</c:v>
                </c:pt>
                <c:pt idx="535">
                  <c:v>58.152174000000002</c:v>
                </c:pt>
                <c:pt idx="536">
                  <c:v>58.260869999999997</c:v>
                </c:pt>
                <c:pt idx="537">
                  <c:v>58.369565000000001</c:v>
                </c:pt>
                <c:pt idx="538">
                  <c:v>58.478261000000003</c:v>
                </c:pt>
                <c:pt idx="539">
                  <c:v>58.586956999999998</c:v>
                </c:pt>
                <c:pt idx="540">
                  <c:v>58.695652000000003</c:v>
                </c:pt>
                <c:pt idx="541">
                  <c:v>58.804347999999997</c:v>
                </c:pt>
                <c:pt idx="542">
                  <c:v>58.913043000000002</c:v>
                </c:pt>
                <c:pt idx="543">
                  <c:v>59.021738999999997</c:v>
                </c:pt>
                <c:pt idx="544">
                  <c:v>59.130434999999999</c:v>
                </c:pt>
                <c:pt idx="545">
                  <c:v>59.239130000000003</c:v>
                </c:pt>
                <c:pt idx="546">
                  <c:v>59.347825999999998</c:v>
                </c:pt>
                <c:pt idx="547">
                  <c:v>59.456522</c:v>
                </c:pt>
                <c:pt idx="548">
                  <c:v>59.565216999999997</c:v>
                </c:pt>
                <c:pt idx="549">
                  <c:v>59.673912999999999</c:v>
                </c:pt>
                <c:pt idx="550">
                  <c:v>59.782609000000001</c:v>
                </c:pt>
                <c:pt idx="551">
                  <c:v>59.891303999999998</c:v>
                </c:pt>
                <c:pt idx="552">
                  <c:v>60</c:v>
                </c:pt>
                <c:pt idx="553">
                  <c:v>60.108696000000002</c:v>
                </c:pt>
                <c:pt idx="554">
                  <c:v>60.217390999999999</c:v>
                </c:pt>
                <c:pt idx="555">
                  <c:v>60.326087000000001</c:v>
                </c:pt>
                <c:pt idx="556">
                  <c:v>60.434783000000003</c:v>
                </c:pt>
                <c:pt idx="557">
                  <c:v>60.543478</c:v>
                </c:pt>
                <c:pt idx="558">
                  <c:v>60.652174000000002</c:v>
                </c:pt>
                <c:pt idx="559">
                  <c:v>60.760869999999997</c:v>
                </c:pt>
                <c:pt idx="560">
                  <c:v>60.869565000000001</c:v>
                </c:pt>
                <c:pt idx="561">
                  <c:v>60.978261000000003</c:v>
                </c:pt>
                <c:pt idx="562">
                  <c:v>61.086956999999998</c:v>
                </c:pt>
                <c:pt idx="563">
                  <c:v>61.195652000000003</c:v>
                </c:pt>
                <c:pt idx="564">
                  <c:v>61.304347999999997</c:v>
                </c:pt>
                <c:pt idx="565">
                  <c:v>61.413043000000002</c:v>
                </c:pt>
                <c:pt idx="566">
                  <c:v>61.521738999999997</c:v>
                </c:pt>
                <c:pt idx="567">
                  <c:v>61.630434999999999</c:v>
                </c:pt>
                <c:pt idx="568">
                  <c:v>61.739130000000003</c:v>
                </c:pt>
                <c:pt idx="569">
                  <c:v>61.847825999999998</c:v>
                </c:pt>
                <c:pt idx="570">
                  <c:v>61.956522</c:v>
                </c:pt>
                <c:pt idx="571">
                  <c:v>62.065216999999997</c:v>
                </c:pt>
                <c:pt idx="572">
                  <c:v>62.173912999999999</c:v>
                </c:pt>
                <c:pt idx="573">
                  <c:v>62.282609000000001</c:v>
                </c:pt>
                <c:pt idx="574">
                  <c:v>62.391303999999998</c:v>
                </c:pt>
                <c:pt idx="575">
                  <c:v>62.5</c:v>
                </c:pt>
                <c:pt idx="576">
                  <c:v>62.608696000000002</c:v>
                </c:pt>
                <c:pt idx="577">
                  <c:v>62.717390999999999</c:v>
                </c:pt>
                <c:pt idx="578">
                  <c:v>62.826087000000001</c:v>
                </c:pt>
                <c:pt idx="579">
                  <c:v>62.934783000000003</c:v>
                </c:pt>
                <c:pt idx="580">
                  <c:v>63.043478</c:v>
                </c:pt>
                <c:pt idx="581">
                  <c:v>63.152174000000002</c:v>
                </c:pt>
                <c:pt idx="582">
                  <c:v>63.260869999999997</c:v>
                </c:pt>
                <c:pt idx="583">
                  <c:v>63.369565000000001</c:v>
                </c:pt>
                <c:pt idx="584">
                  <c:v>63.478261000000003</c:v>
                </c:pt>
                <c:pt idx="585">
                  <c:v>63.586956999999998</c:v>
                </c:pt>
                <c:pt idx="586">
                  <c:v>63.695652000000003</c:v>
                </c:pt>
                <c:pt idx="587">
                  <c:v>63.804347999999997</c:v>
                </c:pt>
                <c:pt idx="588">
                  <c:v>63.913043000000002</c:v>
                </c:pt>
                <c:pt idx="589">
                  <c:v>64.021738999999997</c:v>
                </c:pt>
                <c:pt idx="590">
                  <c:v>64.130435000000006</c:v>
                </c:pt>
                <c:pt idx="591">
                  <c:v>64.239130000000003</c:v>
                </c:pt>
                <c:pt idx="592">
                  <c:v>64.347825999999998</c:v>
                </c:pt>
                <c:pt idx="593">
                  <c:v>64.456522000000007</c:v>
                </c:pt>
                <c:pt idx="594">
                  <c:v>64.565217000000004</c:v>
                </c:pt>
                <c:pt idx="595">
                  <c:v>64.673912999999999</c:v>
                </c:pt>
                <c:pt idx="596">
                  <c:v>64.782608999999994</c:v>
                </c:pt>
                <c:pt idx="597">
                  <c:v>64.891304000000005</c:v>
                </c:pt>
                <c:pt idx="598">
                  <c:v>65</c:v>
                </c:pt>
                <c:pt idx="599">
                  <c:v>65.108695999999995</c:v>
                </c:pt>
                <c:pt idx="600">
                  <c:v>65.217391000000006</c:v>
                </c:pt>
                <c:pt idx="601">
                  <c:v>65.326087000000001</c:v>
                </c:pt>
                <c:pt idx="602">
                  <c:v>65.434782999999996</c:v>
                </c:pt>
                <c:pt idx="603">
                  <c:v>65.543477999999993</c:v>
                </c:pt>
                <c:pt idx="604">
                  <c:v>65.652174000000002</c:v>
                </c:pt>
                <c:pt idx="605">
                  <c:v>65.760869999999997</c:v>
                </c:pt>
                <c:pt idx="606">
                  <c:v>65.869564999999994</c:v>
                </c:pt>
                <c:pt idx="607">
                  <c:v>65.978261000000003</c:v>
                </c:pt>
                <c:pt idx="608">
                  <c:v>66.086956999999998</c:v>
                </c:pt>
                <c:pt idx="609">
                  <c:v>66.195651999999995</c:v>
                </c:pt>
                <c:pt idx="610">
                  <c:v>66.304348000000005</c:v>
                </c:pt>
                <c:pt idx="611">
                  <c:v>66.413043000000002</c:v>
                </c:pt>
                <c:pt idx="612">
                  <c:v>66.521738999999997</c:v>
                </c:pt>
                <c:pt idx="613">
                  <c:v>66.630435000000006</c:v>
                </c:pt>
                <c:pt idx="614">
                  <c:v>66.739130000000003</c:v>
                </c:pt>
                <c:pt idx="615">
                  <c:v>66.847825999999998</c:v>
                </c:pt>
                <c:pt idx="616">
                  <c:v>66.956522000000007</c:v>
                </c:pt>
                <c:pt idx="617">
                  <c:v>67.065217000000004</c:v>
                </c:pt>
                <c:pt idx="618">
                  <c:v>67.173912999999999</c:v>
                </c:pt>
                <c:pt idx="619">
                  <c:v>67.282608999999994</c:v>
                </c:pt>
                <c:pt idx="620">
                  <c:v>67.391304000000005</c:v>
                </c:pt>
                <c:pt idx="621">
                  <c:v>67.5</c:v>
                </c:pt>
                <c:pt idx="622">
                  <c:v>67.608695999999995</c:v>
                </c:pt>
                <c:pt idx="623">
                  <c:v>67.717391000000006</c:v>
                </c:pt>
                <c:pt idx="624">
                  <c:v>67.826087000000001</c:v>
                </c:pt>
                <c:pt idx="625">
                  <c:v>67.934782999999996</c:v>
                </c:pt>
                <c:pt idx="626">
                  <c:v>68.043477999999993</c:v>
                </c:pt>
                <c:pt idx="627">
                  <c:v>68.152174000000002</c:v>
                </c:pt>
                <c:pt idx="628">
                  <c:v>68.260869999999997</c:v>
                </c:pt>
                <c:pt idx="629">
                  <c:v>68.369564999999994</c:v>
                </c:pt>
                <c:pt idx="630">
                  <c:v>68.478261000000003</c:v>
                </c:pt>
                <c:pt idx="631">
                  <c:v>68.586956999999998</c:v>
                </c:pt>
                <c:pt idx="632">
                  <c:v>68.695651999999995</c:v>
                </c:pt>
                <c:pt idx="633">
                  <c:v>68.804348000000005</c:v>
                </c:pt>
                <c:pt idx="634">
                  <c:v>68.913043000000002</c:v>
                </c:pt>
                <c:pt idx="635">
                  <c:v>69.021738999999997</c:v>
                </c:pt>
                <c:pt idx="636">
                  <c:v>69.130435000000006</c:v>
                </c:pt>
                <c:pt idx="637">
                  <c:v>69.239130000000003</c:v>
                </c:pt>
                <c:pt idx="638">
                  <c:v>69.347825999999998</c:v>
                </c:pt>
                <c:pt idx="639">
                  <c:v>69.456522000000007</c:v>
                </c:pt>
                <c:pt idx="640">
                  <c:v>69.565217000000004</c:v>
                </c:pt>
                <c:pt idx="641">
                  <c:v>69.673912999999999</c:v>
                </c:pt>
                <c:pt idx="642">
                  <c:v>69.782608999999994</c:v>
                </c:pt>
                <c:pt idx="643">
                  <c:v>69.891304000000005</c:v>
                </c:pt>
                <c:pt idx="644">
                  <c:v>70</c:v>
                </c:pt>
                <c:pt idx="645">
                  <c:v>70.108695999999995</c:v>
                </c:pt>
                <c:pt idx="646">
                  <c:v>70.217391000000006</c:v>
                </c:pt>
                <c:pt idx="647">
                  <c:v>70.326087000000001</c:v>
                </c:pt>
                <c:pt idx="648">
                  <c:v>70.434782999999996</c:v>
                </c:pt>
                <c:pt idx="649">
                  <c:v>70.543477999999993</c:v>
                </c:pt>
                <c:pt idx="650">
                  <c:v>70.652174000000002</c:v>
                </c:pt>
                <c:pt idx="651">
                  <c:v>70.760869999999997</c:v>
                </c:pt>
                <c:pt idx="652">
                  <c:v>70.869564999999994</c:v>
                </c:pt>
                <c:pt idx="653">
                  <c:v>70.978261000000003</c:v>
                </c:pt>
                <c:pt idx="654">
                  <c:v>71.086956999999998</c:v>
                </c:pt>
                <c:pt idx="655">
                  <c:v>71.195651999999995</c:v>
                </c:pt>
                <c:pt idx="656">
                  <c:v>71.304348000000005</c:v>
                </c:pt>
                <c:pt idx="657">
                  <c:v>71.413043000000002</c:v>
                </c:pt>
                <c:pt idx="658">
                  <c:v>71.521738999999997</c:v>
                </c:pt>
                <c:pt idx="659">
                  <c:v>71.630435000000006</c:v>
                </c:pt>
                <c:pt idx="660">
                  <c:v>71.739130000000003</c:v>
                </c:pt>
                <c:pt idx="661">
                  <c:v>71.847825999999998</c:v>
                </c:pt>
                <c:pt idx="662">
                  <c:v>71.956522000000007</c:v>
                </c:pt>
                <c:pt idx="663">
                  <c:v>72.065217000000004</c:v>
                </c:pt>
                <c:pt idx="664">
                  <c:v>72.173912999999999</c:v>
                </c:pt>
                <c:pt idx="665">
                  <c:v>72.282608999999994</c:v>
                </c:pt>
                <c:pt idx="666">
                  <c:v>72.391304000000005</c:v>
                </c:pt>
                <c:pt idx="667">
                  <c:v>72.5</c:v>
                </c:pt>
                <c:pt idx="668">
                  <c:v>72.608695999999995</c:v>
                </c:pt>
                <c:pt idx="669">
                  <c:v>72.717391000000006</c:v>
                </c:pt>
                <c:pt idx="670">
                  <c:v>72.826087000000001</c:v>
                </c:pt>
                <c:pt idx="671">
                  <c:v>72.934782999999996</c:v>
                </c:pt>
                <c:pt idx="672">
                  <c:v>73.043477999999993</c:v>
                </c:pt>
                <c:pt idx="673">
                  <c:v>73.152174000000002</c:v>
                </c:pt>
                <c:pt idx="674">
                  <c:v>73.260869999999997</c:v>
                </c:pt>
                <c:pt idx="675">
                  <c:v>73.369564999999994</c:v>
                </c:pt>
                <c:pt idx="676">
                  <c:v>73.478261000000003</c:v>
                </c:pt>
                <c:pt idx="677">
                  <c:v>73.586956999999998</c:v>
                </c:pt>
                <c:pt idx="678">
                  <c:v>73.695651999999995</c:v>
                </c:pt>
                <c:pt idx="679">
                  <c:v>73.804348000000005</c:v>
                </c:pt>
                <c:pt idx="680">
                  <c:v>73.913043000000002</c:v>
                </c:pt>
                <c:pt idx="681">
                  <c:v>74.021738999999997</c:v>
                </c:pt>
                <c:pt idx="682">
                  <c:v>74.130435000000006</c:v>
                </c:pt>
                <c:pt idx="683">
                  <c:v>74.239130000000003</c:v>
                </c:pt>
                <c:pt idx="684">
                  <c:v>74.347825999999998</c:v>
                </c:pt>
                <c:pt idx="685">
                  <c:v>74.456522000000007</c:v>
                </c:pt>
                <c:pt idx="686">
                  <c:v>74.565217000000004</c:v>
                </c:pt>
                <c:pt idx="687">
                  <c:v>74.673912999999999</c:v>
                </c:pt>
                <c:pt idx="688">
                  <c:v>74.782608999999994</c:v>
                </c:pt>
                <c:pt idx="689">
                  <c:v>74.891304000000005</c:v>
                </c:pt>
                <c:pt idx="690">
                  <c:v>75</c:v>
                </c:pt>
                <c:pt idx="691">
                  <c:v>75.108695999999995</c:v>
                </c:pt>
                <c:pt idx="692">
                  <c:v>75.217391000000006</c:v>
                </c:pt>
                <c:pt idx="693">
                  <c:v>75.326087000000001</c:v>
                </c:pt>
                <c:pt idx="694">
                  <c:v>75.434782999999996</c:v>
                </c:pt>
                <c:pt idx="695">
                  <c:v>75.543477999999993</c:v>
                </c:pt>
                <c:pt idx="696">
                  <c:v>75.652174000000002</c:v>
                </c:pt>
                <c:pt idx="697">
                  <c:v>75.760869999999997</c:v>
                </c:pt>
                <c:pt idx="698">
                  <c:v>75.869564999999994</c:v>
                </c:pt>
                <c:pt idx="699">
                  <c:v>75.978261000000003</c:v>
                </c:pt>
                <c:pt idx="700">
                  <c:v>76.086956999999998</c:v>
                </c:pt>
                <c:pt idx="701">
                  <c:v>76.195651999999995</c:v>
                </c:pt>
                <c:pt idx="702">
                  <c:v>76.304348000000005</c:v>
                </c:pt>
                <c:pt idx="703">
                  <c:v>76.413043000000002</c:v>
                </c:pt>
                <c:pt idx="704">
                  <c:v>76.521738999999997</c:v>
                </c:pt>
                <c:pt idx="705">
                  <c:v>76.630435000000006</c:v>
                </c:pt>
                <c:pt idx="706">
                  <c:v>76.739130000000003</c:v>
                </c:pt>
                <c:pt idx="707">
                  <c:v>76.847825999999998</c:v>
                </c:pt>
                <c:pt idx="708">
                  <c:v>76.956522000000007</c:v>
                </c:pt>
                <c:pt idx="709">
                  <c:v>77.065217000000004</c:v>
                </c:pt>
                <c:pt idx="710">
                  <c:v>77.173912999999999</c:v>
                </c:pt>
                <c:pt idx="711">
                  <c:v>77.282608999999994</c:v>
                </c:pt>
                <c:pt idx="712">
                  <c:v>77.391304000000005</c:v>
                </c:pt>
                <c:pt idx="713">
                  <c:v>77.5</c:v>
                </c:pt>
                <c:pt idx="714">
                  <c:v>77.608695999999995</c:v>
                </c:pt>
                <c:pt idx="715">
                  <c:v>77.717391000000006</c:v>
                </c:pt>
                <c:pt idx="716">
                  <c:v>77.826087000000001</c:v>
                </c:pt>
                <c:pt idx="717">
                  <c:v>77.934782999999996</c:v>
                </c:pt>
                <c:pt idx="718">
                  <c:v>78.043477999999993</c:v>
                </c:pt>
                <c:pt idx="719">
                  <c:v>78.152174000000002</c:v>
                </c:pt>
                <c:pt idx="720">
                  <c:v>78.260869999999997</c:v>
                </c:pt>
                <c:pt idx="721">
                  <c:v>78.369564999999994</c:v>
                </c:pt>
                <c:pt idx="722">
                  <c:v>78.478261000000003</c:v>
                </c:pt>
                <c:pt idx="723">
                  <c:v>78.586956999999998</c:v>
                </c:pt>
                <c:pt idx="724">
                  <c:v>78.695651999999995</c:v>
                </c:pt>
                <c:pt idx="725">
                  <c:v>78.804348000000005</c:v>
                </c:pt>
                <c:pt idx="726">
                  <c:v>78.913043000000002</c:v>
                </c:pt>
                <c:pt idx="727">
                  <c:v>79.021738999999997</c:v>
                </c:pt>
                <c:pt idx="728">
                  <c:v>79.130435000000006</c:v>
                </c:pt>
                <c:pt idx="729">
                  <c:v>79.239130000000003</c:v>
                </c:pt>
                <c:pt idx="730">
                  <c:v>79.347825999999998</c:v>
                </c:pt>
                <c:pt idx="731">
                  <c:v>79.456522000000007</c:v>
                </c:pt>
                <c:pt idx="732">
                  <c:v>79.565217000000004</c:v>
                </c:pt>
                <c:pt idx="733">
                  <c:v>79.673912999999999</c:v>
                </c:pt>
                <c:pt idx="734">
                  <c:v>79.782608999999994</c:v>
                </c:pt>
                <c:pt idx="735">
                  <c:v>79.891304000000005</c:v>
                </c:pt>
                <c:pt idx="736">
                  <c:v>80</c:v>
                </c:pt>
                <c:pt idx="737">
                  <c:v>80.108695999999995</c:v>
                </c:pt>
                <c:pt idx="738">
                  <c:v>80.217391000000006</c:v>
                </c:pt>
                <c:pt idx="739">
                  <c:v>80.326087000000001</c:v>
                </c:pt>
                <c:pt idx="740">
                  <c:v>80.434782999999996</c:v>
                </c:pt>
                <c:pt idx="741">
                  <c:v>80.543477999999993</c:v>
                </c:pt>
                <c:pt idx="742">
                  <c:v>80.652174000000002</c:v>
                </c:pt>
                <c:pt idx="743">
                  <c:v>80.760869999999997</c:v>
                </c:pt>
                <c:pt idx="744">
                  <c:v>80.869564999999994</c:v>
                </c:pt>
                <c:pt idx="745">
                  <c:v>80.978261000000003</c:v>
                </c:pt>
                <c:pt idx="746">
                  <c:v>81.086956999999998</c:v>
                </c:pt>
                <c:pt idx="747">
                  <c:v>81.195651999999995</c:v>
                </c:pt>
                <c:pt idx="748">
                  <c:v>81.304348000000005</c:v>
                </c:pt>
                <c:pt idx="749">
                  <c:v>81.413043000000002</c:v>
                </c:pt>
                <c:pt idx="750">
                  <c:v>81.521738999999997</c:v>
                </c:pt>
                <c:pt idx="751">
                  <c:v>81.630435000000006</c:v>
                </c:pt>
                <c:pt idx="752">
                  <c:v>81.739130000000003</c:v>
                </c:pt>
                <c:pt idx="753">
                  <c:v>81.847825999999998</c:v>
                </c:pt>
                <c:pt idx="754">
                  <c:v>81.956522000000007</c:v>
                </c:pt>
                <c:pt idx="755">
                  <c:v>82.065217000000004</c:v>
                </c:pt>
                <c:pt idx="756">
                  <c:v>82.173912999999999</c:v>
                </c:pt>
                <c:pt idx="757">
                  <c:v>82.282608999999994</c:v>
                </c:pt>
                <c:pt idx="758">
                  <c:v>82.391304000000005</c:v>
                </c:pt>
                <c:pt idx="759">
                  <c:v>82.5</c:v>
                </c:pt>
                <c:pt idx="760">
                  <c:v>82.608695999999995</c:v>
                </c:pt>
                <c:pt idx="761">
                  <c:v>82.717391000000006</c:v>
                </c:pt>
                <c:pt idx="762">
                  <c:v>82.826087000000001</c:v>
                </c:pt>
                <c:pt idx="763">
                  <c:v>82.934782999999996</c:v>
                </c:pt>
                <c:pt idx="764">
                  <c:v>83.043477999999993</c:v>
                </c:pt>
                <c:pt idx="765">
                  <c:v>83.152174000000002</c:v>
                </c:pt>
                <c:pt idx="766">
                  <c:v>83.260869999999997</c:v>
                </c:pt>
                <c:pt idx="767">
                  <c:v>83.369564999999994</c:v>
                </c:pt>
                <c:pt idx="768">
                  <c:v>83.478261000000003</c:v>
                </c:pt>
                <c:pt idx="769">
                  <c:v>83.586956999999998</c:v>
                </c:pt>
                <c:pt idx="770">
                  <c:v>83.695651999999995</c:v>
                </c:pt>
                <c:pt idx="771">
                  <c:v>83.804348000000005</c:v>
                </c:pt>
                <c:pt idx="772">
                  <c:v>83.913043000000002</c:v>
                </c:pt>
                <c:pt idx="773">
                  <c:v>84.021738999999997</c:v>
                </c:pt>
                <c:pt idx="774">
                  <c:v>84.130435000000006</c:v>
                </c:pt>
                <c:pt idx="775">
                  <c:v>84.239130000000003</c:v>
                </c:pt>
                <c:pt idx="776">
                  <c:v>84.347825999999998</c:v>
                </c:pt>
                <c:pt idx="777">
                  <c:v>84.456522000000007</c:v>
                </c:pt>
                <c:pt idx="778">
                  <c:v>84.565217000000004</c:v>
                </c:pt>
                <c:pt idx="779">
                  <c:v>84.673912999999999</c:v>
                </c:pt>
                <c:pt idx="780">
                  <c:v>84.782608999999994</c:v>
                </c:pt>
                <c:pt idx="781">
                  <c:v>84.891304000000005</c:v>
                </c:pt>
                <c:pt idx="782">
                  <c:v>85</c:v>
                </c:pt>
                <c:pt idx="783">
                  <c:v>85.108695999999995</c:v>
                </c:pt>
                <c:pt idx="784">
                  <c:v>85.217391000000006</c:v>
                </c:pt>
                <c:pt idx="785">
                  <c:v>85.326087000000001</c:v>
                </c:pt>
                <c:pt idx="786">
                  <c:v>85.434782999999996</c:v>
                </c:pt>
                <c:pt idx="787">
                  <c:v>85.543477999999993</c:v>
                </c:pt>
                <c:pt idx="788">
                  <c:v>85.652174000000002</c:v>
                </c:pt>
                <c:pt idx="789">
                  <c:v>85.760869999999997</c:v>
                </c:pt>
                <c:pt idx="790">
                  <c:v>85.869564999999994</c:v>
                </c:pt>
                <c:pt idx="791">
                  <c:v>85.978261000000003</c:v>
                </c:pt>
                <c:pt idx="792">
                  <c:v>86.086956999999998</c:v>
                </c:pt>
                <c:pt idx="793">
                  <c:v>86.195651999999995</c:v>
                </c:pt>
                <c:pt idx="794">
                  <c:v>86.304348000000005</c:v>
                </c:pt>
                <c:pt idx="795">
                  <c:v>86.413043000000002</c:v>
                </c:pt>
                <c:pt idx="796">
                  <c:v>86.521738999999997</c:v>
                </c:pt>
                <c:pt idx="797">
                  <c:v>86.630435000000006</c:v>
                </c:pt>
                <c:pt idx="798">
                  <c:v>86.739130000000003</c:v>
                </c:pt>
                <c:pt idx="799">
                  <c:v>86.847825999999998</c:v>
                </c:pt>
                <c:pt idx="800">
                  <c:v>86.956522000000007</c:v>
                </c:pt>
                <c:pt idx="801">
                  <c:v>87.065217000000004</c:v>
                </c:pt>
                <c:pt idx="802">
                  <c:v>87.173912999999999</c:v>
                </c:pt>
                <c:pt idx="803">
                  <c:v>87.282608999999994</c:v>
                </c:pt>
                <c:pt idx="804">
                  <c:v>87.391304000000005</c:v>
                </c:pt>
                <c:pt idx="805">
                  <c:v>87.5</c:v>
                </c:pt>
                <c:pt idx="806">
                  <c:v>87.608695999999995</c:v>
                </c:pt>
                <c:pt idx="807">
                  <c:v>87.717391000000006</c:v>
                </c:pt>
                <c:pt idx="808">
                  <c:v>87.826087000000001</c:v>
                </c:pt>
                <c:pt idx="809">
                  <c:v>87.934782999999996</c:v>
                </c:pt>
                <c:pt idx="810">
                  <c:v>88.043477999999993</c:v>
                </c:pt>
                <c:pt idx="811">
                  <c:v>88.152174000000002</c:v>
                </c:pt>
                <c:pt idx="812">
                  <c:v>88.260869999999997</c:v>
                </c:pt>
                <c:pt idx="813">
                  <c:v>88.369564999999994</c:v>
                </c:pt>
                <c:pt idx="814">
                  <c:v>88.478261000000003</c:v>
                </c:pt>
                <c:pt idx="815">
                  <c:v>88.586956999999998</c:v>
                </c:pt>
                <c:pt idx="816">
                  <c:v>88.695651999999995</c:v>
                </c:pt>
                <c:pt idx="817">
                  <c:v>88.804348000000005</c:v>
                </c:pt>
                <c:pt idx="818">
                  <c:v>88.913043000000002</c:v>
                </c:pt>
                <c:pt idx="819">
                  <c:v>89.021738999999997</c:v>
                </c:pt>
                <c:pt idx="820">
                  <c:v>89.130435000000006</c:v>
                </c:pt>
                <c:pt idx="821">
                  <c:v>89.239130000000003</c:v>
                </c:pt>
                <c:pt idx="822">
                  <c:v>89.347825999999998</c:v>
                </c:pt>
                <c:pt idx="823">
                  <c:v>89.456522000000007</c:v>
                </c:pt>
                <c:pt idx="824">
                  <c:v>89.565217000000004</c:v>
                </c:pt>
                <c:pt idx="825">
                  <c:v>89.673912999999999</c:v>
                </c:pt>
                <c:pt idx="826">
                  <c:v>89.782608999999994</c:v>
                </c:pt>
                <c:pt idx="827">
                  <c:v>89.891304000000005</c:v>
                </c:pt>
                <c:pt idx="828">
                  <c:v>90</c:v>
                </c:pt>
                <c:pt idx="829">
                  <c:v>90.108695999999995</c:v>
                </c:pt>
                <c:pt idx="830">
                  <c:v>90.217391000000006</c:v>
                </c:pt>
                <c:pt idx="831">
                  <c:v>90.326087000000001</c:v>
                </c:pt>
                <c:pt idx="832">
                  <c:v>90.434782999999996</c:v>
                </c:pt>
                <c:pt idx="833">
                  <c:v>90.543477999999993</c:v>
                </c:pt>
                <c:pt idx="834">
                  <c:v>90.652174000000002</c:v>
                </c:pt>
                <c:pt idx="835">
                  <c:v>90.760869999999997</c:v>
                </c:pt>
                <c:pt idx="836">
                  <c:v>90.869564999999994</c:v>
                </c:pt>
                <c:pt idx="837">
                  <c:v>90.978261000000003</c:v>
                </c:pt>
                <c:pt idx="838">
                  <c:v>91.086956999999998</c:v>
                </c:pt>
                <c:pt idx="839">
                  <c:v>91.195651999999995</c:v>
                </c:pt>
                <c:pt idx="840">
                  <c:v>91.304348000000005</c:v>
                </c:pt>
                <c:pt idx="841">
                  <c:v>91.413043000000002</c:v>
                </c:pt>
                <c:pt idx="842">
                  <c:v>91.521738999999997</c:v>
                </c:pt>
                <c:pt idx="843">
                  <c:v>91.630435000000006</c:v>
                </c:pt>
                <c:pt idx="844">
                  <c:v>91.739130000000003</c:v>
                </c:pt>
                <c:pt idx="845">
                  <c:v>91.847825999999998</c:v>
                </c:pt>
                <c:pt idx="846">
                  <c:v>91.956522000000007</c:v>
                </c:pt>
                <c:pt idx="847">
                  <c:v>92.065217000000004</c:v>
                </c:pt>
                <c:pt idx="848">
                  <c:v>92.173912999999999</c:v>
                </c:pt>
                <c:pt idx="849">
                  <c:v>92.282608999999994</c:v>
                </c:pt>
                <c:pt idx="850">
                  <c:v>92.391304000000005</c:v>
                </c:pt>
                <c:pt idx="851">
                  <c:v>92.5</c:v>
                </c:pt>
                <c:pt idx="852">
                  <c:v>92.608695999999995</c:v>
                </c:pt>
                <c:pt idx="853">
                  <c:v>92.717391000000006</c:v>
                </c:pt>
                <c:pt idx="854">
                  <c:v>92.826087000000001</c:v>
                </c:pt>
                <c:pt idx="855">
                  <c:v>92.934782999999996</c:v>
                </c:pt>
                <c:pt idx="856">
                  <c:v>93.043477999999993</c:v>
                </c:pt>
                <c:pt idx="857">
                  <c:v>93.152174000000002</c:v>
                </c:pt>
                <c:pt idx="858">
                  <c:v>93.260869999999997</c:v>
                </c:pt>
                <c:pt idx="859">
                  <c:v>93.369564999999994</c:v>
                </c:pt>
                <c:pt idx="860">
                  <c:v>93.478261000000003</c:v>
                </c:pt>
                <c:pt idx="861">
                  <c:v>93.586956999999998</c:v>
                </c:pt>
                <c:pt idx="862">
                  <c:v>93.695651999999995</c:v>
                </c:pt>
                <c:pt idx="863">
                  <c:v>93.804348000000005</c:v>
                </c:pt>
                <c:pt idx="864">
                  <c:v>93.913043000000002</c:v>
                </c:pt>
                <c:pt idx="865">
                  <c:v>94.021738999999997</c:v>
                </c:pt>
                <c:pt idx="866">
                  <c:v>94.130435000000006</c:v>
                </c:pt>
                <c:pt idx="867">
                  <c:v>94.239130000000003</c:v>
                </c:pt>
                <c:pt idx="868">
                  <c:v>94.347825999999998</c:v>
                </c:pt>
                <c:pt idx="869">
                  <c:v>94.456522000000007</c:v>
                </c:pt>
                <c:pt idx="870">
                  <c:v>94.565217000000004</c:v>
                </c:pt>
                <c:pt idx="871">
                  <c:v>94.673912999999999</c:v>
                </c:pt>
                <c:pt idx="872">
                  <c:v>94.782608999999994</c:v>
                </c:pt>
                <c:pt idx="873">
                  <c:v>94.891304000000005</c:v>
                </c:pt>
                <c:pt idx="874">
                  <c:v>95</c:v>
                </c:pt>
                <c:pt idx="875">
                  <c:v>95.108695999999995</c:v>
                </c:pt>
                <c:pt idx="876">
                  <c:v>95.217391000000006</c:v>
                </c:pt>
                <c:pt idx="877">
                  <c:v>95.326087000000001</c:v>
                </c:pt>
                <c:pt idx="878">
                  <c:v>95.434782999999996</c:v>
                </c:pt>
                <c:pt idx="879">
                  <c:v>95.543477999999993</c:v>
                </c:pt>
                <c:pt idx="880">
                  <c:v>95.652174000000002</c:v>
                </c:pt>
                <c:pt idx="881">
                  <c:v>95.760869999999997</c:v>
                </c:pt>
                <c:pt idx="882">
                  <c:v>95.869564999999994</c:v>
                </c:pt>
                <c:pt idx="883">
                  <c:v>95.978261000000003</c:v>
                </c:pt>
                <c:pt idx="884">
                  <c:v>96.086956999999998</c:v>
                </c:pt>
                <c:pt idx="885">
                  <c:v>96.195651999999995</c:v>
                </c:pt>
                <c:pt idx="886">
                  <c:v>96.304348000000005</c:v>
                </c:pt>
                <c:pt idx="887">
                  <c:v>96.413043000000002</c:v>
                </c:pt>
                <c:pt idx="888">
                  <c:v>96.521738999999997</c:v>
                </c:pt>
                <c:pt idx="889">
                  <c:v>96.630435000000006</c:v>
                </c:pt>
                <c:pt idx="890">
                  <c:v>96.739130000000003</c:v>
                </c:pt>
                <c:pt idx="891">
                  <c:v>96.847825999999998</c:v>
                </c:pt>
                <c:pt idx="892">
                  <c:v>96.956522000000007</c:v>
                </c:pt>
                <c:pt idx="893">
                  <c:v>97.065217000000004</c:v>
                </c:pt>
                <c:pt idx="894">
                  <c:v>97.173912999999999</c:v>
                </c:pt>
                <c:pt idx="895">
                  <c:v>97.282608999999994</c:v>
                </c:pt>
                <c:pt idx="896">
                  <c:v>97.391304000000005</c:v>
                </c:pt>
                <c:pt idx="897">
                  <c:v>97.5</c:v>
                </c:pt>
                <c:pt idx="898">
                  <c:v>97.608695999999995</c:v>
                </c:pt>
                <c:pt idx="899">
                  <c:v>97.717391000000006</c:v>
                </c:pt>
                <c:pt idx="900">
                  <c:v>97.826087000000001</c:v>
                </c:pt>
                <c:pt idx="901">
                  <c:v>97.934782999999996</c:v>
                </c:pt>
                <c:pt idx="902">
                  <c:v>98.043477999999993</c:v>
                </c:pt>
                <c:pt idx="903">
                  <c:v>98.152174000000002</c:v>
                </c:pt>
                <c:pt idx="904">
                  <c:v>98.260869999999997</c:v>
                </c:pt>
                <c:pt idx="905">
                  <c:v>98.369564999999994</c:v>
                </c:pt>
                <c:pt idx="906">
                  <c:v>98.478261000000003</c:v>
                </c:pt>
                <c:pt idx="907">
                  <c:v>98.586956999999998</c:v>
                </c:pt>
                <c:pt idx="908">
                  <c:v>98.695651999999995</c:v>
                </c:pt>
                <c:pt idx="909">
                  <c:v>98.804348000000005</c:v>
                </c:pt>
                <c:pt idx="910">
                  <c:v>98.913043000000002</c:v>
                </c:pt>
                <c:pt idx="911">
                  <c:v>99.021738999999997</c:v>
                </c:pt>
                <c:pt idx="912">
                  <c:v>99.130435000000006</c:v>
                </c:pt>
                <c:pt idx="913">
                  <c:v>99.239130000000003</c:v>
                </c:pt>
                <c:pt idx="914">
                  <c:v>99.347825999999998</c:v>
                </c:pt>
                <c:pt idx="915">
                  <c:v>99.456522000000007</c:v>
                </c:pt>
                <c:pt idx="916">
                  <c:v>99.565217000000004</c:v>
                </c:pt>
                <c:pt idx="917">
                  <c:v>99.673912999999999</c:v>
                </c:pt>
                <c:pt idx="918">
                  <c:v>99.782608999999994</c:v>
                </c:pt>
                <c:pt idx="919">
                  <c:v>99.891304000000005</c:v>
                </c:pt>
              </c:numCache>
            </c:numRef>
          </c:yVal>
          <c:smooth val="1"/>
        </c:ser>
        <c:ser>
          <c:idx val="3"/>
          <c:order val="3"/>
          <c:tx>
            <c:v>Places</c:v>
          </c:tx>
          <c:spPr>
            <a:ln w="76200"/>
          </c:spPr>
          <c:marker>
            <c:symbol val="none"/>
          </c:marker>
          <c:xVal>
            <c:numRef>
              <c:f>Sheet5!$G$2:$G$921</c:f>
              <c:numCache>
                <c:formatCode>General</c:formatCode>
                <c:ptCount val="9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2</c:v>
                </c:pt>
                <c:pt idx="677">
                  <c:v>2</c:v>
                </c:pt>
                <c:pt idx="678">
                  <c:v>2</c:v>
                </c:pt>
                <c:pt idx="679">
                  <c:v>2</c:v>
                </c:pt>
                <c:pt idx="680">
                  <c:v>2</c:v>
                </c:pt>
                <c:pt idx="681">
                  <c:v>2</c:v>
                </c:pt>
                <c:pt idx="682">
                  <c:v>2</c:v>
                </c:pt>
                <c:pt idx="683">
                  <c:v>2</c:v>
                </c:pt>
                <c:pt idx="684">
                  <c:v>2</c:v>
                </c:pt>
                <c:pt idx="685">
                  <c:v>2</c:v>
                </c:pt>
                <c:pt idx="686">
                  <c:v>2</c:v>
                </c:pt>
                <c:pt idx="687">
                  <c:v>2</c:v>
                </c:pt>
                <c:pt idx="688">
                  <c:v>2</c:v>
                </c:pt>
                <c:pt idx="689">
                  <c:v>2</c:v>
                </c:pt>
                <c:pt idx="690">
                  <c:v>2</c:v>
                </c:pt>
                <c:pt idx="691">
                  <c:v>2</c:v>
                </c:pt>
                <c:pt idx="692">
                  <c:v>2</c:v>
                </c:pt>
                <c:pt idx="693">
                  <c:v>2</c:v>
                </c:pt>
                <c:pt idx="694">
                  <c:v>2</c:v>
                </c:pt>
                <c:pt idx="695">
                  <c:v>2</c:v>
                </c:pt>
                <c:pt idx="696">
                  <c:v>2</c:v>
                </c:pt>
                <c:pt idx="697">
                  <c:v>2</c:v>
                </c:pt>
                <c:pt idx="698">
                  <c:v>2</c:v>
                </c:pt>
                <c:pt idx="699">
                  <c:v>2</c:v>
                </c:pt>
                <c:pt idx="700">
                  <c:v>2</c:v>
                </c:pt>
                <c:pt idx="701">
                  <c:v>2</c:v>
                </c:pt>
                <c:pt idx="702">
                  <c:v>2</c:v>
                </c:pt>
                <c:pt idx="703">
                  <c:v>2</c:v>
                </c:pt>
                <c:pt idx="704">
                  <c:v>2</c:v>
                </c:pt>
                <c:pt idx="705">
                  <c:v>2</c:v>
                </c:pt>
                <c:pt idx="706">
                  <c:v>2</c:v>
                </c:pt>
                <c:pt idx="707">
                  <c:v>2</c:v>
                </c:pt>
                <c:pt idx="708">
                  <c:v>2</c:v>
                </c:pt>
                <c:pt idx="709">
                  <c:v>2</c:v>
                </c:pt>
                <c:pt idx="710">
                  <c:v>2</c:v>
                </c:pt>
                <c:pt idx="711">
                  <c:v>2</c:v>
                </c:pt>
                <c:pt idx="712">
                  <c:v>2</c:v>
                </c:pt>
                <c:pt idx="713">
                  <c:v>2</c:v>
                </c:pt>
                <c:pt idx="714">
                  <c:v>2</c:v>
                </c:pt>
                <c:pt idx="715">
                  <c:v>2</c:v>
                </c:pt>
                <c:pt idx="716">
                  <c:v>2</c:v>
                </c:pt>
                <c:pt idx="717">
                  <c:v>2</c:v>
                </c:pt>
                <c:pt idx="718">
                  <c:v>2</c:v>
                </c:pt>
                <c:pt idx="719">
                  <c:v>2</c:v>
                </c:pt>
                <c:pt idx="720">
                  <c:v>2</c:v>
                </c:pt>
                <c:pt idx="721">
                  <c:v>2</c:v>
                </c:pt>
                <c:pt idx="722">
                  <c:v>2</c:v>
                </c:pt>
                <c:pt idx="723">
                  <c:v>2</c:v>
                </c:pt>
                <c:pt idx="724">
                  <c:v>2</c:v>
                </c:pt>
                <c:pt idx="725">
                  <c:v>2</c:v>
                </c:pt>
                <c:pt idx="726">
                  <c:v>2</c:v>
                </c:pt>
                <c:pt idx="727">
                  <c:v>3</c:v>
                </c:pt>
                <c:pt idx="728">
                  <c:v>3</c:v>
                </c:pt>
                <c:pt idx="729">
                  <c:v>3</c:v>
                </c:pt>
                <c:pt idx="730">
                  <c:v>3</c:v>
                </c:pt>
                <c:pt idx="731">
                  <c:v>3</c:v>
                </c:pt>
                <c:pt idx="732">
                  <c:v>3</c:v>
                </c:pt>
                <c:pt idx="733">
                  <c:v>3</c:v>
                </c:pt>
                <c:pt idx="734">
                  <c:v>3</c:v>
                </c:pt>
                <c:pt idx="735">
                  <c:v>3</c:v>
                </c:pt>
                <c:pt idx="736">
                  <c:v>3</c:v>
                </c:pt>
                <c:pt idx="737">
                  <c:v>3</c:v>
                </c:pt>
                <c:pt idx="738">
                  <c:v>3</c:v>
                </c:pt>
                <c:pt idx="739">
                  <c:v>3</c:v>
                </c:pt>
                <c:pt idx="740">
                  <c:v>3</c:v>
                </c:pt>
                <c:pt idx="741">
                  <c:v>3</c:v>
                </c:pt>
                <c:pt idx="742">
                  <c:v>3</c:v>
                </c:pt>
                <c:pt idx="743">
                  <c:v>3</c:v>
                </c:pt>
                <c:pt idx="744">
                  <c:v>3</c:v>
                </c:pt>
                <c:pt idx="745">
                  <c:v>3</c:v>
                </c:pt>
                <c:pt idx="746">
                  <c:v>3</c:v>
                </c:pt>
                <c:pt idx="747">
                  <c:v>3</c:v>
                </c:pt>
                <c:pt idx="748">
                  <c:v>3</c:v>
                </c:pt>
                <c:pt idx="749">
                  <c:v>3</c:v>
                </c:pt>
                <c:pt idx="750">
                  <c:v>3</c:v>
                </c:pt>
                <c:pt idx="751">
                  <c:v>3</c:v>
                </c:pt>
                <c:pt idx="752">
                  <c:v>3</c:v>
                </c:pt>
                <c:pt idx="753">
                  <c:v>3</c:v>
                </c:pt>
                <c:pt idx="754">
                  <c:v>3</c:v>
                </c:pt>
                <c:pt idx="755">
                  <c:v>3</c:v>
                </c:pt>
                <c:pt idx="756">
                  <c:v>3</c:v>
                </c:pt>
                <c:pt idx="757">
                  <c:v>4</c:v>
                </c:pt>
                <c:pt idx="758">
                  <c:v>4</c:v>
                </c:pt>
                <c:pt idx="759">
                  <c:v>4</c:v>
                </c:pt>
                <c:pt idx="760">
                  <c:v>4</c:v>
                </c:pt>
                <c:pt idx="761">
                  <c:v>4</c:v>
                </c:pt>
                <c:pt idx="762">
                  <c:v>4</c:v>
                </c:pt>
                <c:pt idx="763">
                  <c:v>4</c:v>
                </c:pt>
                <c:pt idx="764">
                  <c:v>4</c:v>
                </c:pt>
                <c:pt idx="765">
                  <c:v>4</c:v>
                </c:pt>
                <c:pt idx="766">
                  <c:v>4</c:v>
                </c:pt>
                <c:pt idx="767">
                  <c:v>4</c:v>
                </c:pt>
                <c:pt idx="768">
                  <c:v>4</c:v>
                </c:pt>
                <c:pt idx="769">
                  <c:v>4</c:v>
                </c:pt>
                <c:pt idx="770">
                  <c:v>4</c:v>
                </c:pt>
                <c:pt idx="771">
                  <c:v>4</c:v>
                </c:pt>
                <c:pt idx="772">
                  <c:v>4</c:v>
                </c:pt>
                <c:pt idx="773">
                  <c:v>4</c:v>
                </c:pt>
                <c:pt idx="774">
                  <c:v>4</c:v>
                </c:pt>
                <c:pt idx="775">
                  <c:v>4</c:v>
                </c:pt>
                <c:pt idx="776">
                  <c:v>4</c:v>
                </c:pt>
                <c:pt idx="777">
                  <c:v>4</c:v>
                </c:pt>
                <c:pt idx="778">
                  <c:v>4</c:v>
                </c:pt>
                <c:pt idx="779">
                  <c:v>4</c:v>
                </c:pt>
                <c:pt idx="780">
                  <c:v>4</c:v>
                </c:pt>
                <c:pt idx="781">
                  <c:v>4</c:v>
                </c:pt>
                <c:pt idx="782">
                  <c:v>4</c:v>
                </c:pt>
                <c:pt idx="783">
                  <c:v>4</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5</c:v>
                </c:pt>
                <c:pt idx="798">
                  <c:v>5</c:v>
                </c:pt>
                <c:pt idx="799">
                  <c:v>5</c:v>
                </c:pt>
                <c:pt idx="800">
                  <c:v>5</c:v>
                </c:pt>
                <c:pt idx="801">
                  <c:v>5</c:v>
                </c:pt>
                <c:pt idx="802">
                  <c:v>5</c:v>
                </c:pt>
                <c:pt idx="803">
                  <c:v>5</c:v>
                </c:pt>
                <c:pt idx="804">
                  <c:v>5</c:v>
                </c:pt>
                <c:pt idx="805">
                  <c:v>5</c:v>
                </c:pt>
                <c:pt idx="806">
                  <c:v>5</c:v>
                </c:pt>
                <c:pt idx="807">
                  <c:v>5</c:v>
                </c:pt>
                <c:pt idx="808">
                  <c:v>5</c:v>
                </c:pt>
                <c:pt idx="809">
                  <c:v>5</c:v>
                </c:pt>
                <c:pt idx="810">
                  <c:v>5</c:v>
                </c:pt>
                <c:pt idx="811">
                  <c:v>5</c:v>
                </c:pt>
                <c:pt idx="812">
                  <c:v>5</c:v>
                </c:pt>
                <c:pt idx="813">
                  <c:v>5</c:v>
                </c:pt>
                <c:pt idx="814">
                  <c:v>6</c:v>
                </c:pt>
                <c:pt idx="815">
                  <c:v>6</c:v>
                </c:pt>
                <c:pt idx="816">
                  <c:v>6</c:v>
                </c:pt>
                <c:pt idx="817">
                  <c:v>6</c:v>
                </c:pt>
                <c:pt idx="818">
                  <c:v>6</c:v>
                </c:pt>
                <c:pt idx="819">
                  <c:v>6</c:v>
                </c:pt>
                <c:pt idx="820">
                  <c:v>6</c:v>
                </c:pt>
                <c:pt idx="821">
                  <c:v>7</c:v>
                </c:pt>
                <c:pt idx="822">
                  <c:v>7</c:v>
                </c:pt>
                <c:pt idx="823">
                  <c:v>7</c:v>
                </c:pt>
                <c:pt idx="824">
                  <c:v>7</c:v>
                </c:pt>
                <c:pt idx="825">
                  <c:v>7</c:v>
                </c:pt>
                <c:pt idx="826">
                  <c:v>7</c:v>
                </c:pt>
                <c:pt idx="827">
                  <c:v>7</c:v>
                </c:pt>
                <c:pt idx="828">
                  <c:v>7</c:v>
                </c:pt>
                <c:pt idx="829">
                  <c:v>7</c:v>
                </c:pt>
                <c:pt idx="830">
                  <c:v>7</c:v>
                </c:pt>
                <c:pt idx="831">
                  <c:v>7</c:v>
                </c:pt>
                <c:pt idx="832">
                  <c:v>7</c:v>
                </c:pt>
                <c:pt idx="833">
                  <c:v>7</c:v>
                </c:pt>
                <c:pt idx="834">
                  <c:v>7</c:v>
                </c:pt>
                <c:pt idx="835">
                  <c:v>7</c:v>
                </c:pt>
                <c:pt idx="836">
                  <c:v>7</c:v>
                </c:pt>
                <c:pt idx="837">
                  <c:v>7</c:v>
                </c:pt>
                <c:pt idx="838">
                  <c:v>7</c:v>
                </c:pt>
                <c:pt idx="839">
                  <c:v>8</c:v>
                </c:pt>
                <c:pt idx="840">
                  <c:v>8</c:v>
                </c:pt>
                <c:pt idx="841">
                  <c:v>8</c:v>
                </c:pt>
                <c:pt idx="842">
                  <c:v>8</c:v>
                </c:pt>
                <c:pt idx="843">
                  <c:v>8</c:v>
                </c:pt>
                <c:pt idx="844">
                  <c:v>8</c:v>
                </c:pt>
                <c:pt idx="845">
                  <c:v>8</c:v>
                </c:pt>
                <c:pt idx="846">
                  <c:v>8</c:v>
                </c:pt>
                <c:pt idx="847">
                  <c:v>8</c:v>
                </c:pt>
                <c:pt idx="848">
                  <c:v>8</c:v>
                </c:pt>
                <c:pt idx="849">
                  <c:v>8</c:v>
                </c:pt>
                <c:pt idx="850">
                  <c:v>8</c:v>
                </c:pt>
                <c:pt idx="851">
                  <c:v>8</c:v>
                </c:pt>
                <c:pt idx="852">
                  <c:v>8</c:v>
                </c:pt>
                <c:pt idx="853">
                  <c:v>8</c:v>
                </c:pt>
                <c:pt idx="854">
                  <c:v>8</c:v>
                </c:pt>
                <c:pt idx="855">
                  <c:v>8</c:v>
                </c:pt>
                <c:pt idx="856">
                  <c:v>8</c:v>
                </c:pt>
                <c:pt idx="857">
                  <c:v>8</c:v>
                </c:pt>
                <c:pt idx="858">
                  <c:v>9</c:v>
                </c:pt>
                <c:pt idx="859">
                  <c:v>9</c:v>
                </c:pt>
                <c:pt idx="860">
                  <c:v>9</c:v>
                </c:pt>
                <c:pt idx="861">
                  <c:v>9</c:v>
                </c:pt>
                <c:pt idx="862">
                  <c:v>9</c:v>
                </c:pt>
                <c:pt idx="863">
                  <c:v>9</c:v>
                </c:pt>
                <c:pt idx="864">
                  <c:v>9</c:v>
                </c:pt>
                <c:pt idx="865">
                  <c:v>9</c:v>
                </c:pt>
                <c:pt idx="866">
                  <c:v>9</c:v>
                </c:pt>
                <c:pt idx="867">
                  <c:v>9</c:v>
                </c:pt>
                <c:pt idx="868">
                  <c:v>9</c:v>
                </c:pt>
                <c:pt idx="869">
                  <c:v>9</c:v>
                </c:pt>
                <c:pt idx="870">
                  <c:v>9</c:v>
                </c:pt>
                <c:pt idx="871">
                  <c:v>9</c:v>
                </c:pt>
                <c:pt idx="872">
                  <c:v>9</c:v>
                </c:pt>
                <c:pt idx="873">
                  <c:v>9</c:v>
                </c:pt>
                <c:pt idx="874">
                  <c:v>9</c:v>
                </c:pt>
                <c:pt idx="875">
                  <c:v>9</c:v>
                </c:pt>
                <c:pt idx="876">
                  <c:v>9</c:v>
                </c:pt>
                <c:pt idx="877">
                  <c:v>9</c:v>
                </c:pt>
                <c:pt idx="878">
                  <c:v>9</c:v>
                </c:pt>
                <c:pt idx="879">
                  <c:v>9</c:v>
                </c:pt>
                <c:pt idx="880">
                  <c:v>9</c:v>
                </c:pt>
                <c:pt idx="881">
                  <c:v>9</c:v>
                </c:pt>
                <c:pt idx="882">
                  <c:v>9</c:v>
                </c:pt>
                <c:pt idx="883">
                  <c:v>9</c:v>
                </c:pt>
                <c:pt idx="884">
                  <c:v>9</c:v>
                </c:pt>
                <c:pt idx="885">
                  <c:v>9</c:v>
                </c:pt>
                <c:pt idx="886">
                  <c:v>9</c:v>
                </c:pt>
                <c:pt idx="887">
                  <c:v>9</c:v>
                </c:pt>
                <c:pt idx="888">
                  <c:v>9</c:v>
                </c:pt>
                <c:pt idx="889">
                  <c:v>9</c:v>
                </c:pt>
                <c:pt idx="890">
                  <c:v>9</c:v>
                </c:pt>
                <c:pt idx="891">
                  <c:v>9</c:v>
                </c:pt>
                <c:pt idx="892">
                  <c:v>9</c:v>
                </c:pt>
                <c:pt idx="893">
                  <c:v>9</c:v>
                </c:pt>
                <c:pt idx="894">
                  <c:v>9</c:v>
                </c:pt>
                <c:pt idx="895">
                  <c:v>9</c:v>
                </c:pt>
                <c:pt idx="896">
                  <c:v>9</c:v>
                </c:pt>
                <c:pt idx="897">
                  <c:v>9</c:v>
                </c:pt>
                <c:pt idx="898">
                  <c:v>9</c:v>
                </c:pt>
                <c:pt idx="899">
                  <c:v>10</c:v>
                </c:pt>
                <c:pt idx="900">
                  <c:v>10</c:v>
                </c:pt>
                <c:pt idx="901">
                  <c:v>10</c:v>
                </c:pt>
                <c:pt idx="902">
                  <c:v>11</c:v>
                </c:pt>
                <c:pt idx="903">
                  <c:v>11</c:v>
                </c:pt>
                <c:pt idx="904">
                  <c:v>11</c:v>
                </c:pt>
                <c:pt idx="905">
                  <c:v>11</c:v>
                </c:pt>
                <c:pt idx="906">
                  <c:v>11</c:v>
                </c:pt>
                <c:pt idx="907">
                  <c:v>11</c:v>
                </c:pt>
                <c:pt idx="908">
                  <c:v>11</c:v>
                </c:pt>
                <c:pt idx="909">
                  <c:v>11</c:v>
                </c:pt>
                <c:pt idx="910">
                  <c:v>11</c:v>
                </c:pt>
                <c:pt idx="911">
                  <c:v>11</c:v>
                </c:pt>
                <c:pt idx="912">
                  <c:v>11</c:v>
                </c:pt>
                <c:pt idx="913">
                  <c:v>11</c:v>
                </c:pt>
                <c:pt idx="914">
                  <c:v>11</c:v>
                </c:pt>
                <c:pt idx="915">
                  <c:v>11</c:v>
                </c:pt>
                <c:pt idx="916">
                  <c:v>11</c:v>
                </c:pt>
                <c:pt idx="917">
                  <c:v>11</c:v>
                </c:pt>
                <c:pt idx="918">
                  <c:v>11</c:v>
                </c:pt>
                <c:pt idx="919">
                  <c:v>11</c:v>
                </c:pt>
              </c:numCache>
            </c:numRef>
          </c:xVal>
          <c:yVal>
            <c:numRef>
              <c:f>Sheet5!$H$2:$H$921</c:f>
              <c:numCache>
                <c:formatCode>General</c:formatCode>
                <c:ptCount val="920"/>
                <c:pt idx="0">
                  <c:v>0</c:v>
                </c:pt>
                <c:pt idx="1">
                  <c:v>0.108696</c:v>
                </c:pt>
                <c:pt idx="2">
                  <c:v>0.217391</c:v>
                </c:pt>
                <c:pt idx="3">
                  <c:v>0.32608700000000002</c:v>
                </c:pt>
                <c:pt idx="4">
                  <c:v>0.43478299999999998</c:v>
                </c:pt>
                <c:pt idx="5">
                  <c:v>0.54347800000000002</c:v>
                </c:pt>
                <c:pt idx="6">
                  <c:v>0.65217400000000003</c:v>
                </c:pt>
                <c:pt idx="7">
                  <c:v>0.76087000000000005</c:v>
                </c:pt>
                <c:pt idx="8">
                  <c:v>0.86956500000000003</c:v>
                </c:pt>
                <c:pt idx="9">
                  <c:v>0.97826100000000005</c:v>
                </c:pt>
                <c:pt idx="10">
                  <c:v>1.086957</c:v>
                </c:pt>
                <c:pt idx="11">
                  <c:v>1.1956519999999999</c:v>
                </c:pt>
                <c:pt idx="12">
                  <c:v>1.3043480000000001</c:v>
                </c:pt>
                <c:pt idx="13">
                  <c:v>1.413043</c:v>
                </c:pt>
                <c:pt idx="14">
                  <c:v>1.521739</c:v>
                </c:pt>
                <c:pt idx="15">
                  <c:v>1.6304350000000001</c:v>
                </c:pt>
                <c:pt idx="16">
                  <c:v>1.7391300000000001</c:v>
                </c:pt>
                <c:pt idx="17">
                  <c:v>1.847826</c:v>
                </c:pt>
                <c:pt idx="18">
                  <c:v>1.9565220000000001</c:v>
                </c:pt>
                <c:pt idx="19">
                  <c:v>2.0652170000000001</c:v>
                </c:pt>
                <c:pt idx="20">
                  <c:v>2.1739130000000002</c:v>
                </c:pt>
                <c:pt idx="21">
                  <c:v>2.2826089999999999</c:v>
                </c:pt>
                <c:pt idx="22">
                  <c:v>2.3913039999999999</c:v>
                </c:pt>
                <c:pt idx="23">
                  <c:v>2.5</c:v>
                </c:pt>
                <c:pt idx="24">
                  <c:v>2.6086960000000001</c:v>
                </c:pt>
                <c:pt idx="25">
                  <c:v>2.7173910000000001</c:v>
                </c:pt>
                <c:pt idx="26">
                  <c:v>2.8260869999999998</c:v>
                </c:pt>
                <c:pt idx="27">
                  <c:v>2.9347829999999999</c:v>
                </c:pt>
                <c:pt idx="28">
                  <c:v>3.0434779999999999</c:v>
                </c:pt>
                <c:pt idx="29">
                  <c:v>3.152174</c:v>
                </c:pt>
                <c:pt idx="30">
                  <c:v>3.2608700000000002</c:v>
                </c:pt>
                <c:pt idx="31">
                  <c:v>3.3695650000000001</c:v>
                </c:pt>
                <c:pt idx="32">
                  <c:v>3.4782609999999998</c:v>
                </c:pt>
                <c:pt idx="33">
                  <c:v>3.586957</c:v>
                </c:pt>
                <c:pt idx="34">
                  <c:v>3.6956519999999999</c:v>
                </c:pt>
                <c:pt idx="35">
                  <c:v>3.8043480000000001</c:v>
                </c:pt>
                <c:pt idx="36">
                  <c:v>3.913043</c:v>
                </c:pt>
                <c:pt idx="37">
                  <c:v>4.0217390000000002</c:v>
                </c:pt>
                <c:pt idx="38">
                  <c:v>4.1304350000000003</c:v>
                </c:pt>
                <c:pt idx="39">
                  <c:v>4.2391300000000003</c:v>
                </c:pt>
                <c:pt idx="40">
                  <c:v>4.3478260000000004</c:v>
                </c:pt>
                <c:pt idx="41">
                  <c:v>4.4565219999999997</c:v>
                </c:pt>
                <c:pt idx="42">
                  <c:v>4.5652169999999996</c:v>
                </c:pt>
                <c:pt idx="43">
                  <c:v>4.6739129999999998</c:v>
                </c:pt>
                <c:pt idx="44">
                  <c:v>4.7826089999999999</c:v>
                </c:pt>
                <c:pt idx="45">
                  <c:v>4.8913039999999999</c:v>
                </c:pt>
                <c:pt idx="46">
                  <c:v>5</c:v>
                </c:pt>
                <c:pt idx="47">
                  <c:v>5.1086960000000001</c:v>
                </c:pt>
                <c:pt idx="48">
                  <c:v>5.2173910000000001</c:v>
                </c:pt>
                <c:pt idx="49">
                  <c:v>5.3260870000000002</c:v>
                </c:pt>
                <c:pt idx="50">
                  <c:v>5.4347830000000004</c:v>
                </c:pt>
                <c:pt idx="51">
                  <c:v>5.5434780000000003</c:v>
                </c:pt>
                <c:pt idx="52">
                  <c:v>5.6521739999999996</c:v>
                </c:pt>
                <c:pt idx="53">
                  <c:v>5.7608699999999997</c:v>
                </c:pt>
                <c:pt idx="54">
                  <c:v>5.8695649999999997</c:v>
                </c:pt>
                <c:pt idx="55">
                  <c:v>5.9782609999999998</c:v>
                </c:pt>
                <c:pt idx="56">
                  <c:v>6.086957</c:v>
                </c:pt>
                <c:pt idx="57">
                  <c:v>6.1956519999999999</c:v>
                </c:pt>
                <c:pt idx="58">
                  <c:v>6.3043480000000001</c:v>
                </c:pt>
                <c:pt idx="59">
                  <c:v>6.413043</c:v>
                </c:pt>
                <c:pt idx="60">
                  <c:v>6.5217390000000002</c:v>
                </c:pt>
                <c:pt idx="61">
                  <c:v>6.6304350000000003</c:v>
                </c:pt>
                <c:pt idx="62">
                  <c:v>6.7391300000000003</c:v>
                </c:pt>
                <c:pt idx="63">
                  <c:v>6.8478260000000004</c:v>
                </c:pt>
                <c:pt idx="64">
                  <c:v>6.9565219999999997</c:v>
                </c:pt>
                <c:pt idx="65">
                  <c:v>7.0652169999999996</c:v>
                </c:pt>
                <c:pt idx="66">
                  <c:v>7.1739129999999998</c:v>
                </c:pt>
                <c:pt idx="67">
                  <c:v>7.2826089999999999</c:v>
                </c:pt>
                <c:pt idx="68">
                  <c:v>7.3913039999999999</c:v>
                </c:pt>
                <c:pt idx="69">
                  <c:v>7.5</c:v>
                </c:pt>
                <c:pt idx="70">
                  <c:v>7.6086960000000001</c:v>
                </c:pt>
                <c:pt idx="71">
                  <c:v>7.7173910000000001</c:v>
                </c:pt>
                <c:pt idx="72">
                  <c:v>7.8260870000000002</c:v>
                </c:pt>
                <c:pt idx="73">
                  <c:v>7.9347830000000004</c:v>
                </c:pt>
                <c:pt idx="74">
                  <c:v>8.0434780000000003</c:v>
                </c:pt>
                <c:pt idx="75">
                  <c:v>8.1521740000000005</c:v>
                </c:pt>
                <c:pt idx="76">
                  <c:v>8.2608700000000006</c:v>
                </c:pt>
                <c:pt idx="77">
                  <c:v>8.3695649999999997</c:v>
                </c:pt>
                <c:pt idx="78">
                  <c:v>8.4782609999999998</c:v>
                </c:pt>
                <c:pt idx="79">
                  <c:v>8.586957</c:v>
                </c:pt>
                <c:pt idx="80">
                  <c:v>8.6956520000000008</c:v>
                </c:pt>
                <c:pt idx="81">
                  <c:v>8.8043479999999992</c:v>
                </c:pt>
                <c:pt idx="82">
                  <c:v>8.913043</c:v>
                </c:pt>
                <c:pt idx="83">
                  <c:v>9.0217390000000002</c:v>
                </c:pt>
                <c:pt idx="84">
                  <c:v>9.1304350000000003</c:v>
                </c:pt>
                <c:pt idx="85">
                  <c:v>9.2391299999999994</c:v>
                </c:pt>
                <c:pt idx="86">
                  <c:v>9.3478259999999995</c:v>
                </c:pt>
                <c:pt idx="87">
                  <c:v>9.4565219999999997</c:v>
                </c:pt>
                <c:pt idx="88">
                  <c:v>9.5652170000000005</c:v>
                </c:pt>
                <c:pt idx="89">
                  <c:v>9.6739130000000007</c:v>
                </c:pt>
                <c:pt idx="90">
                  <c:v>9.7826090000000008</c:v>
                </c:pt>
                <c:pt idx="91">
                  <c:v>9.8913039999999999</c:v>
                </c:pt>
                <c:pt idx="92">
                  <c:v>10</c:v>
                </c:pt>
                <c:pt idx="93">
                  <c:v>10.108696</c:v>
                </c:pt>
                <c:pt idx="94">
                  <c:v>10.217390999999999</c:v>
                </c:pt>
                <c:pt idx="95">
                  <c:v>10.326086999999999</c:v>
                </c:pt>
                <c:pt idx="96">
                  <c:v>10.434782999999999</c:v>
                </c:pt>
                <c:pt idx="97">
                  <c:v>10.543478</c:v>
                </c:pt>
                <c:pt idx="98">
                  <c:v>10.652174</c:v>
                </c:pt>
                <c:pt idx="99">
                  <c:v>10.760870000000001</c:v>
                </c:pt>
                <c:pt idx="100">
                  <c:v>10.869565</c:v>
                </c:pt>
                <c:pt idx="101">
                  <c:v>10.978261</c:v>
                </c:pt>
                <c:pt idx="102">
                  <c:v>11.086957</c:v>
                </c:pt>
                <c:pt idx="103">
                  <c:v>11.195652000000001</c:v>
                </c:pt>
                <c:pt idx="104">
                  <c:v>11.304347999999999</c:v>
                </c:pt>
                <c:pt idx="105">
                  <c:v>11.413043</c:v>
                </c:pt>
                <c:pt idx="106">
                  <c:v>11.521739</c:v>
                </c:pt>
                <c:pt idx="107">
                  <c:v>11.630435</c:v>
                </c:pt>
                <c:pt idx="108">
                  <c:v>11.739129999999999</c:v>
                </c:pt>
                <c:pt idx="109">
                  <c:v>11.847826</c:v>
                </c:pt>
                <c:pt idx="110">
                  <c:v>11.956522</c:v>
                </c:pt>
                <c:pt idx="111">
                  <c:v>12.065217000000001</c:v>
                </c:pt>
                <c:pt idx="112">
                  <c:v>12.173913000000001</c:v>
                </c:pt>
                <c:pt idx="113">
                  <c:v>12.282609000000001</c:v>
                </c:pt>
                <c:pt idx="114">
                  <c:v>12.391304</c:v>
                </c:pt>
                <c:pt idx="115">
                  <c:v>12.5</c:v>
                </c:pt>
                <c:pt idx="116">
                  <c:v>12.608696</c:v>
                </c:pt>
                <c:pt idx="117">
                  <c:v>12.717390999999999</c:v>
                </c:pt>
                <c:pt idx="118">
                  <c:v>12.826086999999999</c:v>
                </c:pt>
                <c:pt idx="119">
                  <c:v>12.934782999999999</c:v>
                </c:pt>
                <c:pt idx="120">
                  <c:v>13.043478</c:v>
                </c:pt>
                <c:pt idx="121">
                  <c:v>13.152174</c:v>
                </c:pt>
                <c:pt idx="122">
                  <c:v>13.260870000000001</c:v>
                </c:pt>
                <c:pt idx="123">
                  <c:v>13.369565</c:v>
                </c:pt>
                <c:pt idx="124">
                  <c:v>13.478261</c:v>
                </c:pt>
                <c:pt idx="125">
                  <c:v>13.586957</c:v>
                </c:pt>
                <c:pt idx="126">
                  <c:v>13.695652000000001</c:v>
                </c:pt>
                <c:pt idx="127">
                  <c:v>13.804347999999999</c:v>
                </c:pt>
                <c:pt idx="128">
                  <c:v>13.913043</c:v>
                </c:pt>
                <c:pt idx="129">
                  <c:v>14.021739</c:v>
                </c:pt>
                <c:pt idx="130">
                  <c:v>14.130435</c:v>
                </c:pt>
                <c:pt idx="131">
                  <c:v>14.239129999999999</c:v>
                </c:pt>
                <c:pt idx="132">
                  <c:v>14.347826</c:v>
                </c:pt>
                <c:pt idx="133">
                  <c:v>14.456522</c:v>
                </c:pt>
                <c:pt idx="134">
                  <c:v>14.565217000000001</c:v>
                </c:pt>
                <c:pt idx="135">
                  <c:v>14.673913000000001</c:v>
                </c:pt>
                <c:pt idx="136">
                  <c:v>14.782609000000001</c:v>
                </c:pt>
                <c:pt idx="137">
                  <c:v>14.891304</c:v>
                </c:pt>
                <c:pt idx="138">
                  <c:v>15</c:v>
                </c:pt>
                <c:pt idx="139">
                  <c:v>15.108696</c:v>
                </c:pt>
                <c:pt idx="140">
                  <c:v>15.217390999999999</c:v>
                </c:pt>
                <c:pt idx="141">
                  <c:v>15.326086999999999</c:v>
                </c:pt>
                <c:pt idx="142">
                  <c:v>15.434782999999999</c:v>
                </c:pt>
                <c:pt idx="143">
                  <c:v>15.543478</c:v>
                </c:pt>
                <c:pt idx="144">
                  <c:v>15.652174</c:v>
                </c:pt>
                <c:pt idx="145">
                  <c:v>15.760870000000001</c:v>
                </c:pt>
                <c:pt idx="146">
                  <c:v>15.869565</c:v>
                </c:pt>
                <c:pt idx="147">
                  <c:v>15.978261</c:v>
                </c:pt>
                <c:pt idx="148">
                  <c:v>16.086957000000002</c:v>
                </c:pt>
                <c:pt idx="149">
                  <c:v>16.195651999999999</c:v>
                </c:pt>
                <c:pt idx="150">
                  <c:v>16.304348000000001</c:v>
                </c:pt>
                <c:pt idx="151">
                  <c:v>16.413042999999998</c:v>
                </c:pt>
                <c:pt idx="152">
                  <c:v>16.521739</c:v>
                </c:pt>
                <c:pt idx="153">
                  <c:v>16.630434999999999</c:v>
                </c:pt>
                <c:pt idx="154">
                  <c:v>16.739129999999999</c:v>
                </c:pt>
                <c:pt idx="155">
                  <c:v>16.847826000000001</c:v>
                </c:pt>
                <c:pt idx="156">
                  <c:v>16.956522</c:v>
                </c:pt>
                <c:pt idx="157">
                  <c:v>17.065217000000001</c:v>
                </c:pt>
                <c:pt idx="158">
                  <c:v>17.173912999999999</c:v>
                </c:pt>
                <c:pt idx="159">
                  <c:v>17.282609000000001</c:v>
                </c:pt>
                <c:pt idx="160">
                  <c:v>17.391304000000002</c:v>
                </c:pt>
                <c:pt idx="161">
                  <c:v>17.5</c:v>
                </c:pt>
                <c:pt idx="162">
                  <c:v>17.608695999999998</c:v>
                </c:pt>
                <c:pt idx="163">
                  <c:v>17.717390999999999</c:v>
                </c:pt>
                <c:pt idx="164">
                  <c:v>17.826087000000001</c:v>
                </c:pt>
                <c:pt idx="165">
                  <c:v>17.934782999999999</c:v>
                </c:pt>
                <c:pt idx="166">
                  <c:v>18.043478</c:v>
                </c:pt>
                <c:pt idx="167">
                  <c:v>18.152173999999999</c:v>
                </c:pt>
                <c:pt idx="168">
                  <c:v>18.260870000000001</c:v>
                </c:pt>
                <c:pt idx="169">
                  <c:v>18.369565000000001</c:v>
                </c:pt>
                <c:pt idx="170">
                  <c:v>18.478261</c:v>
                </c:pt>
                <c:pt idx="171">
                  <c:v>18.586957000000002</c:v>
                </c:pt>
                <c:pt idx="172">
                  <c:v>18.695651999999999</c:v>
                </c:pt>
                <c:pt idx="173">
                  <c:v>18.804348000000001</c:v>
                </c:pt>
                <c:pt idx="174">
                  <c:v>18.913042999999998</c:v>
                </c:pt>
                <c:pt idx="175">
                  <c:v>19.021739</c:v>
                </c:pt>
                <c:pt idx="176">
                  <c:v>19.130434999999999</c:v>
                </c:pt>
                <c:pt idx="177">
                  <c:v>19.239129999999999</c:v>
                </c:pt>
                <c:pt idx="178">
                  <c:v>19.347826000000001</c:v>
                </c:pt>
                <c:pt idx="179">
                  <c:v>19.456522</c:v>
                </c:pt>
                <c:pt idx="180">
                  <c:v>19.565217000000001</c:v>
                </c:pt>
                <c:pt idx="181">
                  <c:v>19.673912999999999</c:v>
                </c:pt>
                <c:pt idx="182">
                  <c:v>19.782609000000001</c:v>
                </c:pt>
                <c:pt idx="183">
                  <c:v>19.891304000000002</c:v>
                </c:pt>
                <c:pt idx="184">
                  <c:v>20</c:v>
                </c:pt>
                <c:pt idx="185">
                  <c:v>20.108695999999998</c:v>
                </c:pt>
                <c:pt idx="186">
                  <c:v>20.217390999999999</c:v>
                </c:pt>
                <c:pt idx="187">
                  <c:v>20.326087000000001</c:v>
                </c:pt>
                <c:pt idx="188">
                  <c:v>20.434782999999999</c:v>
                </c:pt>
                <c:pt idx="189">
                  <c:v>20.543478</c:v>
                </c:pt>
                <c:pt idx="190">
                  <c:v>20.652173999999999</c:v>
                </c:pt>
                <c:pt idx="191">
                  <c:v>20.760870000000001</c:v>
                </c:pt>
                <c:pt idx="192">
                  <c:v>20.869565000000001</c:v>
                </c:pt>
                <c:pt idx="193">
                  <c:v>20.978261</c:v>
                </c:pt>
                <c:pt idx="194">
                  <c:v>21.086957000000002</c:v>
                </c:pt>
                <c:pt idx="195">
                  <c:v>21.195651999999999</c:v>
                </c:pt>
                <c:pt idx="196">
                  <c:v>21.304348000000001</c:v>
                </c:pt>
                <c:pt idx="197">
                  <c:v>21.413042999999998</c:v>
                </c:pt>
                <c:pt idx="198">
                  <c:v>21.521739</c:v>
                </c:pt>
                <c:pt idx="199">
                  <c:v>21.630434999999999</c:v>
                </c:pt>
                <c:pt idx="200">
                  <c:v>21.739129999999999</c:v>
                </c:pt>
                <c:pt idx="201">
                  <c:v>21.847826000000001</c:v>
                </c:pt>
                <c:pt idx="202">
                  <c:v>21.956522</c:v>
                </c:pt>
                <c:pt idx="203">
                  <c:v>22.065217000000001</c:v>
                </c:pt>
                <c:pt idx="204">
                  <c:v>22.173912999999999</c:v>
                </c:pt>
                <c:pt idx="205">
                  <c:v>22.282609000000001</c:v>
                </c:pt>
                <c:pt idx="206">
                  <c:v>22.391304000000002</c:v>
                </c:pt>
                <c:pt idx="207">
                  <c:v>22.5</c:v>
                </c:pt>
                <c:pt idx="208">
                  <c:v>22.608695999999998</c:v>
                </c:pt>
                <c:pt idx="209">
                  <c:v>22.717390999999999</c:v>
                </c:pt>
                <c:pt idx="210">
                  <c:v>22.826087000000001</c:v>
                </c:pt>
                <c:pt idx="211">
                  <c:v>22.934782999999999</c:v>
                </c:pt>
                <c:pt idx="212">
                  <c:v>23.043478</c:v>
                </c:pt>
                <c:pt idx="213">
                  <c:v>23.152173999999999</c:v>
                </c:pt>
                <c:pt idx="214">
                  <c:v>23.260870000000001</c:v>
                </c:pt>
                <c:pt idx="215">
                  <c:v>23.369565000000001</c:v>
                </c:pt>
                <c:pt idx="216">
                  <c:v>23.478261</c:v>
                </c:pt>
                <c:pt idx="217">
                  <c:v>23.586957000000002</c:v>
                </c:pt>
                <c:pt idx="218">
                  <c:v>23.695651999999999</c:v>
                </c:pt>
                <c:pt idx="219">
                  <c:v>23.804348000000001</c:v>
                </c:pt>
                <c:pt idx="220">
                  <c:v>23.913042999999998</c:v>
                </c:pt>
                <c:pt idx="221">
                  <c:v>24.021739</c:v>
                </c:pt>
                <c:pt idx="222">
                  <c:v>24.130434999999999</c:v>
                </c:pt>
                <c:pt idx="223">
                  <c:v>24.239129999999999</c:v>
                </c:pt>
                <c:pt idx="224">
                  <c:v>24.347826000000001</c:v>
                </c:pt>
                <c:pt idx="225">
                  <c:v>24.456522</c:v>
                </c:pt>
                <c:pt idx="226">
                  <c:v>24.565217000000001</c:v>
                </c:pt>
                <c:pt idx="227">
                  <c:v>24.673912999999999</c:v>
                </c:pt>
                <c:pt idx="228">
                  <c:v>24.782609000000001</c:v>
                </c:pt>
                <c:pt idx="229">
                  <c:v>24.891304000000002</c:v>
                </c:pt>
                <c:pt idx="230">
                  <c:v>25</c:v>
                </c:pt>
                <c:pt idx="231">
                  <c:v>25.108695999999998</c:v>
                </c:pt>
                <c:pt idx="232">
                  <c:v>25.217390999999999</c:v>
                </c:pt>
                <c:pt idx="233">
                  <c:v>25.326087000000001</c:v>
                </c:pt>
                <c:pt idx="234">
                  <c:v>25.434782999999999</c:v>
                </c:pt>
                <c:pt idx="235">
                  <c:v>25.543478</c:v>
                </c:pt>
                <c:pt idx="236">
                  <c:v>25.652173999999999</c:v>
                </c:pt>
                <c:pt idx="237">
                  <c:v>25.760870000000001</c:v>
                </c:pt>
                <c:pt idx="238">
                  <c:v>25.869565000000001</c:v>
                </c:pt>
                <c:pt idx="239">
                  <c:v>25.978261</c:v>
                </c:pt>
                <c:pt idx="240">
                  <c:v>26.086957000000002</c:v>
                </c:pt>
                <c:pt idx="241">
                  <c:v>26.195651999999999</c:v>
                </c:pt>
                <c:pt idx="242">
                  <c:v>26.304348000000001</c:v>
                </c:pt>
                <c:pt idx="243">
                  <c:v>26.413042999999998</c:v>
                </c:pt>
                <c:pt idx="244">
                  <c:v>26.521739</c:v>
                </c:pt>
                <c:pt idx="245">
                  <c:v>26.630434999999999</c:v>
                </c:pt>
                <c:pt idx="246">
                  <c:v>26.739129999999999</c:v>
                </c:pt>
                <c:pt idx="247">
                  <c:v>26.847826000000001</c:v>
                </c:pt>
                <c:pt idx="248">
                  <c:v>26.956522</c:v>
                </c:pt>
                <c:pt idx="249">
                  <c:v>27.065217000000001</c:v>
                </c:pt>
                <c:pt idx="250">
                  <c:v>27.173912999999999</c:v>
                </c:pt>
                <c:pt idx="251">
                  <c:v>27.282609000000001</c:v>
                </c:pt>
                <c:pt idx="252">
                  <c:v>27.391304000000002</c:v>
                </c:pt>
                <c:pt idx="253">
                  <c:v>27.5</c:v>
                </c:pt>
                <c:pt idx="254">
                  <c:v>27.608695999999998</c:v>
                </c:pt>
                <c:pt idx="255">
                  <c:v>27.717390999999999</c:v>
                </c:pt>
                <c:pt idx="256">
                  <c:v>27.826087000000001</c:v>
                </c:pt>
                <c:pt idx="257">
                  <c:v>27.934782999999999</c:v>
                </c:pt>
                <c:pt idx="258">
                  <c:v>28.043478</c:v>
                </c:pt>
                <c:pt idx="259">
                  <c:v>28.152173999999999</c:v>
                </c:pt>
                <c:pt idx="260">
                  <c:v>28.260870000000001</c:v>
                </c:pt>
                <c:pt idx="261">
                  <c:v>28.369565000000001</c:v>
                </c:pt>
                <c:pt idx="262">
                  <c:v>28.478261</c:v>
                </c:pt>
                <c:pt idx="263">
                  <c:v>28.586957000000002</c:v>
                </c:pt>
                <c:pt idx="264">
                  <c:v>28.695651999999999</c:v>
                </c:pt>
                <c:pt idx="265">
                  <c:v>28.804348000000001</c:v>
                </c:pt>
                <c:pt idx="266">
                  <c:v>28.913042999999998</c:v>
                </c:pt>
                <c:pt idx="267">
                  <c:v>29.021739</c:v>
                </c:pt>
                <c:pt idx="268">
                  <c:v>29.130434999999999</c:v>
                </c:pt>
                <c:pt idx="269">
                  <c:v>29.239129999999999</c:v>
                </c:pt>
                <c:pt idx="270">
                  <c:v>29.347826000000001</c:v>
                </c:pt>
                <c:pt idx="271">
                  <c:v>29.456522</c:v>
                </c:pt>
                <c:pt idx="272">
                  <c:v>29.565217000000001</c:v>
                </c:pt>
                <c:pt idx="273">
                  <c:v>29.673912999999999</c:v>
                </c:pt>
                <c:pt idx="274">
                  <c:v>29.782609000000001</c:v>
                </c:pt>
                <c:pt idx="275">
                  <c:v>29.891304000000002</c:v>
                </c:pt>
                <c:pt idx="276">
                  <c:v>30</c:v>
                </c:pt>
                <c:pt idx="277">
                  <c:v>30.108695999999998</c:v>
                </c:pt>
                <c:pt idx="278">
                  <c:v>30.217390999999999</c:v>
                </c:pt>
                <c:pt idx="279">
                  <c:v>30.326087000000001</c:v>
                </c:pt>
                <c:pt idx="280">
                  <c:v>30.434782999999999</c:v>
                </c:pt>
                <c:pt idx="281">
                  <c:v>30.543478</c:v>
                </c:pt>
                <c:pt idx="282">
                  <c:v>30.652173999999999</c:v>
                </c:pt>
                <c:pt idx="283">
                  <c:v>30.760870000000001</c:v>
                </c:pt>
                <c:pt idx="284">
                  <c:v>30.869565000000001</c:v>
                </c:pt>
                <c:pt idx="285">
                  <c:v>30.978261</c:v>
                </c:pt>
                <c:pt idx="286">
                  <c:v>31.086957000000002</c:v>
                </c:pt>
                <c:pt idx="287">
                  <c:v>31.195651999999999</c:v>
                </c:pt>
                <c:pt idx="288">
                  <c:v>31.304348000000001</c:v>
                </c:pt>
                <c:pt idx="289">
                  <c:v>31.413042999999998</c:v>
                </c:pt>
                <c:pt idx="290">
                  <c:v>31.521739</c:v>
                </c:pt>
                <c:pt idx="291">
                  <c:v>31.630434999999999</c:v>
                </c:pt>
                <c:pt idx="292">
                  <c:v>31.739129999999999</c:v>
                </c:pt>
                <c:pt idx="293">
                  <c:v>31.847826000000001</c:v>
                </c:pt>
                <c:pt idx="294">
                  <c:v>31.956522</c:v>
                </c:pt>
                <c:pt idx="295">
                  <c:v>32.065216999999997</c:v>
                </c:pt>
                <c:pt idx="296">
                  <c:v>32.173912999999999</c:v>
                </c:pt>
                <c:pt idx="297">
                  <c:v>32.282609000000001</c:v>
                </c:pt>
                <c:pt idx="298">
                  <c:v>32.391303999999998</c:v>
                </c:pt>
                <c:pt idx="299">
                  <c:v>32.5</c:v>
                </c:pt>
                <c:pt idx="300">
                  <c:v>32.608696000000002</c:v>
                </c:pt>
                <c:pt idx="301">
                  <c:v>32.717390999999999</c:v>
                </c:pt>
                <c:pt idx="302">
                  <c:v>32.826087000000001</c:v>
                </c:pt>
                <c:pt idx="303">
                  <c:v>32.934783000000003</c:v>
                </c:pt>
                <c:pt idx="304">
                  <c:v>33.043478</c:v>
                </c:pt>
                <c:pt idx="305">
                  <c:v>33.152174000000002</c:v>
                </c:pt>
                <c:pt idx="306">
                  <c:v>33.260869999999997</c:v>
                </c:pt>
                <c:pt idx="307">
                  <c:v>33.369565000000001</c:v>
                </c:pt>
                <c:pt idx="308">
                  <c:v>33.478261000000003</c:v>
                </c:pt>
                <c:pt idx="309">
                  <c:v>33.586956999999998</c:v>
                </c:pt>
                <c:pt idx="310">
                  <c:v>33.695652000000003</c:v>
                </c:pt>
                <c:pt idx="311">
                  <c:v>33.804347999999997</c:v>
                </c:pt>
                <c:pt idx="312">
                  <c:v>33.913043000000002</c:v>
                </c:pt>
                <c:pt idx="313">
                  <c:v>34.021738999999997</c:v>
                </c:pt>
                <c:pt idx="314">
                  <c:v>34.130434999999999</c:v>
                </c:pt>
                <c:pt idx="315">
                  <c:v>34.239130000000003</c:v>
                </c:pt>
                <c:pt idx="316">
                  <c:v>34.347825999999998</c:v>
                </c:pt>
                <c:pt idx="317">
                  <c:v>34.456522</c:v>
                </c:pt>
                <c:pt idx="318">
                  <c:v>34.565216999999997</c:v>
                </c:pt>
                <c:pt idx="319">
                  <c:v>34.673912999999999</c:v>
                </c:pt>
                <c:pt idx="320">
                  <c:v>34.782609000000001</c:v>
                </c:pt>
                <c:pt idx="321">
                  <c:v>34.891303999999998</c:v>
                </c:pt>
                <c:pt idx="322">
                  <c:v>35</c:v>
                </c:pt>
                <c:pt idx="323">
                  <c:v>35.108696000000002</c:v>
                </c:pt>
                <c:pt idx="324">
                  <c:v>35.217390999999999</c:v>
                </c:pt>
                <c:pt idx="325">
                  <c:v>35.326087000000001</c:v>
                </c:pt>
                <c:pt idx="326">
                  <c:v>35.434783000000003</c:v>
                </c:pt>
                <c:pt idx="327">
                  <c:v>35.543478</c:v>
                </c:pt>
                <c:pt idx="328">
                  <c:v>35.652174000000002</c:v>
                </c:pt>
                <c:pt idx="329">
                  <c:v>35.760869999999997</c:v>
                </c:pt>
                <c:pt idx="330">
                  <c:v>35.869565000000001</c:v>
                </c:pt>
                <c:pt idx="331">
                  <c:v>35.978261000000003</c:v>
                </c:pt>
                <c:pt idx="332">
                  <c:v>36.086956999999998</c:v>
                </c:pt>
                <c:pt idx="333">
                  <c:v>36.195652000000003</c:v>
                </c:pt>
                <c:pt idx="334">
                  <c:v>36.304347999999997</c:v>
                </c:pt>
                <c:pt idx="335">
                  <c:v>36.413043000000002</c:v>
                </c:pt>
                <c:pt idx="336">
                  <c:v>36.521738999999997</c:v>
                </c:pt>
                <c:pt idx="337">
                  <c:v>36.630434999999999</c:v>
                </c:pt>
                <c:pt idx="338">
                  <c:v>36.739130000000003</c:v>
                </c:pt>
                <c:pt idx="339">
                  <c:v>36.847825999999998</c:v>
                </c:pt>
                <c:pt idx="340">
                  <c:v>36.956522</c:v>
                </c:pt>
                <c:pt idx="341">
                  <c:v>37.065216999999997</c:v>
                </c:pt>
                <c:pt idx="342">
                  <c:v>37.173912999999999</c:v>
                </c:pt>
                <c:pt idx="343">
                  <c:v>37.282609000000001</c:v>
                </c:pt>
                <c:pt idx="344">
                  <c:v>37.391303999999998</c:v>
                </c:pt>
                <c:pt idx="345">
                  <c:v>37.5</c:v>
                </c:pt>
                <c:pt idx="346">
                  <c:v>37.608696000000002</c:v>
                </c:pt>
                <c:pt idx="347">
                  <c:v>37.717390999999999</c:v>
                </c:pt>
                <c:pt idx="348">
                  <c:v>37.826087000000001</c:v>
                </c:pt>
                <c:pt idx="349">
                  <c:v>37.934783000000003</c:v>
                </c:pt>
                <c:pt idx="350">
                  <c:v>38.043478</c:v>
                </c:pt>
                <c:pt idx="351">
                  <c:v>38.152174000000002</c:v>
                </c:pt>
                <c:pt idx="352">
                  <c:v>38.260869999999997</c:v>
                </c:pt>
                <c:pt idx="353">
                  <c:v>38.369565000000001</c:v>
                </c:pt>
                <c:pt idx="354">
                  <c:v>38.478261000000003</c:v>
                </c:pt>
                <c:pt idx="355">
                  <c:v>38.586956999999998</c:v>
                </c:pt>
                <c:pt idx="356">
                  <c:v>38.695652000000003</c:v>
                </c:pt>
                <c:pt idx="357">
                  <c:v>38.804347999999997</c:v>
                </c:pt>
                <c:pt idx="358">
                  <c:v>38.913043000000002</c:v>
                </c:pt>
                <c:pt idx="359">
                  <c:v>39.021738999999997</c:v>
                </c:pt>
                <c:pt idx="360">
                  <c:v>39.130434999999999</c:v>
                </c:pt>
                <c:pt idx="361">
                  <c:v>39.239130000000003</c:v>
                </c:pt>
                <c:pt idx="362">
                  <c:v>39.347825999999998</c:v>
                </c:pt>
                <c:pt idx="363">
                  <c:v>39.456522</c:v>
                </c:pt>
                <c:pt idx="364">
                  <c:v>39.565216999999997</c:v>
                </c:pt>
                <c:pt idx="365">
                  <c:v>39.673912999999999</c:v>
                </c:pt>
                <c:pt idx="366">
                  <c:v>39.782609000000001</c:v>
                </c:pt>
                <c:pt idx="367">
                  <c:v>39.891303999999998</c:v>
                </c:pt>
                <c:pt idx="368">
                  <c:v>40</c:v>
                </c:pt>
                <c:pt idx="369">
                  <c:v>40.108696000000002</c:v>
                </c:pt>
                <c:pt idx="370">
                  <c:v>40.217390999999999</c:v>
                </c:pt>
                <c:pt idx="371">
                  <c:v>40.326087000000001</c:v>
                </c:pt>
                <c:pt idx="372">
                  <c:v>40.434783000000003</c:v>
                </c:pt>
                <c:pt idx="373">
                  <c:v>40.543478</c:v>
                </c:pt>
                <c:pt idx="374">
                  <c:v>40.652174000000002</c:v>
                </c:pt>
                <c:pt idx="375">
                  <c:v>40.760869999999997</c:v>
                </c:pt>
                <c:pt idx="376">
                  <c:v>40.869565000000001</c:v>
                </c:pt>
                <c:pt idx="377">
                  <c:v>40.978261000000003</c:v>
                </c:pt>
                <c:pt idx="378">
                  <c:v>41.086956999999998</c:v>
                </c:pt>
                <c:pt idx="379">
                  <c:v>41.195652000000003</c:v>
                </c:pt>
                <c:pt idx="380">
                  <c:v>41.304347999999997</c:v>
                </c:pt>
                <c:pt idx="381">
                  <c:v>41.413043000000002</c:v>
                </c:pt>
                <c:pt idx="382">
                  <c:v>41.521738999999997</c:v>
                </c:pt>
                <c:pt idx="383">
                  <c:v>41.630434999999999</c:v>
                </c:pt>
                <c:pt idx="384">
                  <c:v>41.739130000000003</c:v>
                </c:pt>
                <c:pt idx="385">
                  <c:v>41.847825999999998</c:v>
                </c:pt>
                <c:pt idx="386">
                  <c:v>41.956522</c:v>
                </c:pt>
                <c:pt idx="387">
                  <c:v>42.065216999999997</c:v>
                </c:pt>
                <c:pt idx="388">
                  <c:v>42.173912999999999</c:v>
                </c:pt>
                <c:pt idx="389">
                  <c:v>42.282609000000001</c:v>
                </c:pt>
                <c:pt idx="390">
                  <c:v>42.391303999999998</c:v>
                </c:pt>
                <c:pt idx="391">
                  <c:v>42.5</c:v>
                </c:pt>
                <c:pt idx="392">
                  <c:v>42.608696000000002</c:v>
                </c:pt>
                <c:pt idx="393">
                  <c:v>42.717390999999999</c:v>
                </c:pt>
                <c:pt idx="394">
                  <c:v>42.826087000000001</c:v>
                </c:pt>
                <c:pt idx="395">
                  <c:v>42.934783000000003</c:v>
                </c:pt>
                <c:pt idx="396">
                  <c:v>43.043478</c:v>
                </c:pt>
                <c:pt idx="397">
                  <c:v>43.152174000000002</c:v>
                </c:pt>
                <c:pt idx="398">
                  <c:v>43.260869999999997</c:v>
                </c:pt>
                <c:pt idx="399">
                  <c:v>43.369565000000001</c:v>
                </c:pt>
                <c:pt idx="400">
                  <c:v>43.478261000000003</c:v>
                </c:pt>
                <c:pt idx="401">
                  <c:v>43.586956999999998</c:v>
                </c:pt>
                <c:pt idx="402">
                  <c:v>43.695652000000003</c:v>
                </c:pt>
                <c:pt idx="403">
                  <c:v>43.804347999999997</c:v>
                </c:pt>
                <c:pt idx="404">
                  <c:v>43.913043000000002</c:v>
                </c:pt>
                <c:pt idx="405">
                  <c:v>44.021738999999997</c:v>
                </c:pt>
                <c:pt idx="406">
                  <c:v>44.130434999999999</c:v>
                </c:pt>
                <c:pt idx="407">
                  <c:v>44.239130000000003</c:v>
                </c:pt>
                <c:pt idx="408">
                  <c:v>44.347825999999998</c:v>
                </c:pt>
                <c:pt idx="409">
                  <c:v>44.456522</c:v>
                </c:pt>
                <c:pt idx="410">
                  <c:v>44.565216999999997</c:v>
                </c:pt>
                <c:pt idx="411">
                  <c:v>44.673912999999999</c:v>
                </c:pt>
                <c:pt idx="412">
                  <c:v>44.782609000000001</c:v>
                </c:pt>
                <c:pt idx="413">
                  <c:v>44.891303999999998</c:v>
                </c:pt>
                <c:pt idx="414">
                  <c:v>45</c:v>
                </c:pt>
                <c:pt idx="415">
                  <c:v>45.108696000000002</c:v>
                </c:pt>
                <c:pt idx="416">
                  <c:v>45.217390999999999</c:v>
                </c:pt>
                <c:pt idx="417">
                  <c:v>45.326087000000001</c:v>
                </c:pt>
                <c:pt idx="418">
                  <c:v>45.434783000000003</c:v>
                </c:pt>
                <c:pt idx="419">
                  <c:v>45.543478</c:v>
                </c:pt>
                <c:pt idx="420">
                  <c:v>45.652174000000002</c:v>
                </c:pt>
                <c:pt idx="421">
                  <c:v>45.760869999999997</c:v>
                </c:pt>
                <c:pt idx="422">
                  <c:v>45.869565000000001</c:v>
                </c:pt>
                <c:pt idx="423">
                  <c:v>45.978261000000003</c:v>
                </c:pt>
                <c:pt idx="424">
                  <c:v>46.086956999999998</c:v>
                </c:pt>
                <c:pt idx="425">
                  <c:v>46.195652000000003</c:v>
                </c:pt>
                <c:pt idx="426">
                  <c:v>46.304347999999997</c:v>
                </c:pt>
                <c:pt idx="427">
                  <c:v>46.413043000000002</c:v>
                </c:pt>
                <c:pt idx="428">
                  <c:v>46.521738999999997</c:v>
                </c:pt>
                <c:pt idx="429">
                  <c:v>46.630434999999999</c:v>
                </c:pt>
                <c:pt idx="430">
                  <c:v>46.739130000000003</c:v>
                </c:pt>
                <c:pt idx="431">
                  <c:v>46.847825999999998</c:v>
                </c:pt>
                <c:pt idx="432">
                  <c:v>46.956522</c:v>
                </c:pt>
                <c:pt idx="433">
                  <c:v>47.065216999999997</c:v>
                </c:pt>
                <c:pt idx="434">
                  <c:v>47.173912999999999</c:v>
                </c:pt>
                <c:pt idx="435">
                  <c:v>47.282609000000001</c:v>
                </c:pt>
                <c:pt idx="436">
                  <c:v>47.391303999999998</c:v>
                </c:pt>
                <c:pt idx="437">
                  <c:v>47.5</c:v>
                </c:pt>
                <c:pt idx="438">
                  <c:v>47.608696000000002</c:v>
                </c:pt>
                <c:pt idx="439">
                  <c:v>47.717390999999999</c:v>
                </c:pt>
                <c:pt idx="440">
                  <c:v>47.826087000000001</c:v>
                </c:pt>
                <c:pt idx="441">
                  <c:v>47.934783000000003</c:v>
                </c:pt>
                <c:pt idx="442">
                  <c:v>48.043478</c:v>
                </c:pt>
                <c:pt idx="443">
                  <c:v>48.152174000000002</c:v>
                </c:pt>
                <c:pt idx="444">
                  <c:v>48.260869999999997</c:v>
                </c:pt>
                <c:pt idx="445">
                  <c:v>48.369565000000001</c:v>
                </c:pt>
                <c:pt idx="446">
                  <c:v>48.478261000000003</c:v>
                </c:pt>
                <c:pt idx="447">
                  <c:v>48.586956999999998</c:v>
                </c:pt>
                <c:pt idx="448">
                  <c:v>48.695652000000003</c:v>
                </c:pt>
                <c:pt idx="449">
                  <c:v>48.804347999999997</c:v>
                </c:pt>
                <c:pt idx="450">
                  <c:v>48.913043000000002</c:v>
                </c:pt>
                <c:pt idx="451">
                  <c:v>49.021738999999997</c:v>
                </c:pt>
                <c:pt idx="452">
                  <c:v>49.130434999999999</c:v>
                </c:pt>
                <c:pt idx="453">
                  <c:v>49.239130000000003</c:v>
                </c:pt>
                <c:pt idx="454">
                  <c:v>49.347825999999998</c:v>
                </c:pt>
                <c:pt idx="455">
                  <c:v>49.456522</c:v>
                </c:pt>
                <c:pt idx="456">
                  <c:v>49.565216999999997</c:v>
                </c:pt>
                <c:pt idx="457">
                  <c:v>49.673912999999999</c:v>
                </c:pt>
                <c:pt idx="458">
                  <c:v>49.782609000000001</c:v>
                </c:pt>
                <c:pt idx="459">
                  <c:v>49.891303999999998</c:v>
                </c:pt>
                <c:pt idx="460">
                  <c:v>50</c:v>
                </c:pt>
                <c:pt idx="461">
                  <c:v>50.108696000000002</c:v>
                </c:pt>
                <c:pt idx="462">
                  <c:v>50.217390999999999</c:v>
                </c:pt>
                <c:pt idx="463">
                  <c:v>50.326087000000001</c:v>
                </c:pt>
                <c:pt idx="464">
                  <c:v>50.434783000000003</c:v>
                </c:pt>
                <c:pt idx="465">
                  <c:v>50.543478</c:v>
                </c:pt>
                <c:pt idx="466">
                  <c:v>50.652174000000002</c:v>
                </c:pt>
                <c:pt idx="467">
                  <c:v>50.760869999999997</c:v>
                </c:pt>
                <c:pt idx="468">
                  <c:v>50.869565000000001</c:v>
                </c:pt>
                <c:pt idx="469">
                  <c:v>50.978261000000003</c:v>
                </c:pt>
                <c:pt idx="470">
                  <c:v>51.086956999999998</c:v>
                </c:pt>
                <c:pt idx="471">
                  <c:v>51.195652000000003</c:v>
                </c:pt>
                <c:pt idx="472">
                  <c:v>51.304347999999997</c:v>
                </c:pt>
                <c:pt idx="473">
                  <c:v>51.413043000000002</c:v>
                </c:pt>
                <c:pt idx="474">
                  <c:v>51.521738999999997</c:v>
                </c:pt>
                <c:pt idx="475">
                  <c:v>51.630434999999999</c:v>
                </c:pt>
                <c:pt idx="476">
                  <c:v>51.739130000000003</c:v>
                </c:pt>
                <c:pt idx="477">
                  <c:v>51.847825999999998</c:v>
                </c:pt>
                <c:pt idx="478">
                  <c:v>51.956522</c:v>
                </c:pt>
                <c:pt idx="479">
                  <c:v>52.065216999999997</c:v>
                </c:pt>
                <c:pt idx="480">
                  <c:v>52.173912999999999</c:v>
                </c:pt>
                <c:pt idx="481">
                  <c:v>52.282609000000001</c:v>
                </c:pt>
                <c:pt idx="482">
                  <c:v>52.391303999999998</c:v>
                </c:pt>
                <c:pt idx="483">
                  <c:v>52.5</c:v>
                </c:pt>
                <c:pt idx="484">
                  <c:v>52.608696000000002</c:v>
                </c:pt>
                <c:pt idx="485">
                  <c:v>52.717390999999999</c:v>
                </c:pt>
                <c:pt idx="486">
                  <c:v>52.826087000000001</c:v>
                </c:pt>
                <c:pt idx="487">
                  <c:v>52.934783000000003</c:v>
                </c:pt>
                <c:pt idx="488">
                  <c:v>53.043478</c:v>
                </c:pt>
                <c:pt idx="489">
                  <c:v>53.152174000000002</c:v>
                </c:pt>
                <c:pt idx="490">
                  <c:v>53.260869999999997</c:v>
                </c:pt>
                <c:pt idx="491">
                  <c:v>53.369565000000001</c:v>
                </c:pt>
                <c:pt idx="492">
                  <c:v>53.478261000000003</c:v>
                </c:pt>
                <c:pt idx="493">
                  <c:v>53.586956999999998</c:v>
                </c:pt>
                <c:pt idx="494">
                  <c:v>53.695652000000003</c:v>
                </c:pt>
                <c:pt idx="495">
                  <c:v>53.804347999999997</c:v>
                </c:pt>
                <c:pt idx="496">
                  <c:v>53.913043000000002</c:v>
                </c:pt>
                <c:pt idx="497">
                  <c:v>54.021738999999997</c:v>
                </c:pt>
                <c:pt idx="498">
                  <c:v>54.130434999999999</c:v>
                </c:pt>
                <c:pt idx="499">
                  <c:v>54.239130000000003</c:v>
                </c:pt>
                <c:pt idx="500">
                  <c:v>54.347825999999998</c:v>
                </c:pt>
                <c:pt idx="501">
                  <c:v>54.456522</c:v>
                </c:pt>
                <c:pt idx="502">
                  <c:v>54.565216999999997</c:v>
                </c:pt>
                <c:pt idx="503">
                  <c:v>54.673912999999999</c:v>
                </c:pt>
                <c:pt idx="504">
                  <c:v>54.782609000000001</c:v>
                </c:pt>
                <c:pt idx="505">
                  <c:v>54.891303999999998</c:v>
                </c:pt>
                <c:pt idx="506">
                  <c:v>55</c:v>
                </c:pt>
                <c:pt idx="507">
                  <c:v>55.108696000000002</c:v>
                </c:pt>
                <c:pt idx="508">
                  <c:v>55.217390999999999</c:v>
                </c:pt>
                <c:pt idx="509">
                  <c:v>55.326087000000001</c:v>
                </c:pt>
                <c:pt idx="510">
                  <c:v>55.434783000000003</c:v>
                </c:pt>
                <c:pt idx="511">
                  <c:v>55.543478</c:v>
                </c:pt>
                <c:pt idx="512">
                  <c:v>55.652174000000002</c:v>
                </c:pt>
                <c:pt idx="513">
                  <c:v>55.760869999999997</c:v>
                </c:pt>
                <c:pt idx="514">
                  <c:v>55.869565000000001</c:v>
                </c:pt>
                <c:pt idx="515">
                  <c:v>55.978261000000003</c:v>
                </c:pt>
                <c:pt idx="516">
                  <c:v>56.086956999999998</c:v>
                </c:pt>
                <c:pt idx="517">
                  <c:v>56.195652000000003</c:v>
                </c:pt>
                <c:pt idx="518">
                  <c:v>56.304347999999997</c:v>
                </c:pt>
                <c:pt idx="519">
                  <c:v>56.413043000000002</c:v>
                </c:pt>
                <c:pt idx="520">
                  <c:v>56.521738999999997</c:v>
                </c:pt>
                <c:pt idx="521">
                  <c:v>56.630434999999999</c:v>
                </c:pt>
                <c:pt idx="522">
                  <c:v>56.739130000000003</c:v>
                </c:pt>
                <c:pt idx="523">
                  <c:v>56.847825999999998</c:v>
                </c:pt>
                <c:pt idx="524">
                  <c:v>56.956522</c:v>
                </c:pt>
                <c:pt idx="525">
                  <c:v>57.065216999999997</c:v>
                </c:pt>
                <c:pt idx="526">
                  <c:v>57.173912999999999</c:v>
                </c:pt>
                <c:pt idx="527">
                  <c:v>57.282609000000001</c:v>
                </c:pt>
                <c:pt idx="528">
                  <c:v>57.391303999999998</c:v>
                </c:pt>
                <c:pt idx="529">
                  <c:v>57.5</c:v>
                </c:pt>
                <c:pt idx="530">
                  <c:v>57.608696000000002</c:v>
                </c:pt>
                <c:pt idx="531">
                  <c:v>57.717390999999999</c:v>
                </c:pt>
                <c:pt idx="532">
                  <c:v>57.826087000000001</c:v>
                </c:pt>
                <c:pt idx="533">
                  <c:v>57.934783000000003</c:v>
                </c:pt>
                <c:pt idx="534">
                  <c:v>58.043478</c:v>
                </c:pt>
                <c:pt idx="535">
                  <c:v>58.152174000000002</c:v>
                </c:pt>
                <c:pt idx="536">
                  <c:v>58.260869999999997</c:v>
                </c:pt>
                <c:pt idx="537">
                  <c:v>58.369565000000001</c:v>
                </c:pt>
                <c:pt idx="538">
                  <c:v>58.478261000000003</c:v>
                </c:pt>
                <c:pt idx="539">
                  <c:v>58.586956999999998</c:v>
                </c:pt>
                <c:pt idx="540">
                  <c:v>58.695652000000003</c:v>
                </c:pt>
                <c:pt idx="541">
                  <c:v>58.804347999999997</c:v>
                </c:pt>
                <c:pt idx="542">
                  <c:v>58.913043000000002</c:v>
                </c:pt>
                <c:pt idx="543">
                  <c:v>59.021738999999997</c:v>
                </c:pt>
                <c:pt idx="544">
                  <c:v>59.130434999999999</c:v>
                </c:pt>
                <c:pt idx="545">
                  <c:v>59.239130000000003</c:v>
                </c:pt>
                <c:pt idx="546">
                  <c:v>59.347825999999998</c:v>
                </c:pt>
                <c:pt idx="547">
                  <c:v>59.456522</c:v>
                </c:pt>
                <c:pt idx="548">
                  <c:v>59.565216999999997</c:v>
                </c:pt>
                <c:pt idx="549">
                  <c:v>59.673912999999999</c:v>
                </c:pt>
                <c:pt idx="550">
                  <c:v>59.782609000000001</c:v>
                </c:pt>
                <c:pt idx="551">
                  <c:v>59.891303999999998</c:v>
                </c:pt>
                <c:pt idx="552">
                  <c:v>60</c:v>
                </c:pt>
                <c:pt idx="553">
                  <c:v>60.108696000000002</c:v>
                </c:pt>
                <c:pt idx="554">
                  <c:v>60.217390999999999</c:v>
                </c:pt>
                <c:pt idx="555">
                  <c:v>60.326087000000001</c:v>
                </c:pt>
                <c:pt idx="556">
                  <c:v>60.434783000000003</c:v>
                </c:pt>
                <c:pt idx="557">
                  <c:v>60.543478</c:v>
                </c:pt>
                <c:pt idx="558">
                  <c:v>60.652174000000002</c:v>
                </c:pt>
                <c:pt idx="559">
                  <c:v>60.760869999999997</c:v>
                </c:pt>
                <c:pt idx="560">
                  <c:v>60.869565000000001</c:v>
                </c:pt>
                <c:pt idx="561">
                  <c:v>60.978261000000003</c:v>
                </c:pt>
                <c:pt idx="562">
                  <c:v>61.086956999999998</c:v>
                </c:pt>
                <c:pt idx="563">
                  <c:v>61.195652000000003</c:v>
                </c:pt>
                <c:pt idx="564">
                  <c:v>61.304347999999997</c:v>
                </c:pt>
                <c:pt idx="565">
                  <c:v>61.413043000000002</c:v>
                </c:pt>
                <c:pt idx="566">
                  <c:v>61.521738999999997</c:v>
                </c:pt>
                <c:pt idx="567">
                  <c:v>61.630434999999999</c:v>
                </c:pt>
                <c:pt idx="568">
                  <c:v>61.739130000000003</c:v>
                </c:pt>
                <c:pt idx="569">
                  <c:v>61.847825999999998</c:v>
                </c:pt>
                <c:pt idx="570">
                  <c:v>61.956522</c:v>
                </c:pt>
                <c:pt idx="571">
                  <c:v>62.065216999999997</c:v>
                </c:pt>
                <c:pt idx="572">
                  <c:v>62.173912999999999</c:v>
                </c:pt>
                <c:pt idx="573">
                  <c:v>62.282609000000001</c:v>
                </c:pt>
                <c:pt idx="574">
                  <c:v>62.391303999999998</c:v>
                </c:pt>
                <c:pt idx="575">
                  <c:v>62.5</c:v>
                </c:pt>
                <c:pt idx="576">
                  <c:v>62.608696000000002</c:v>
                </c:pt>
                <c:pt idx="577">
                  <c:v>62.717390999999999</c:v>
                </c:pt>
                <c:pt idx="578">
                  <c:v>62.826087000000001</c:v>
                </c:pt>
                <c:pt idx="579">
                  <c:v>62.934783000000003</c:v>
                </c:pt>
                <c:pt idx="580">
                  <c:v>63.043478</c:v>
                </c:pt>
                <c:pt idx="581">
                  <c:v>63.152174000000002</c:v>
                </c:pt>
                <c:pt idx="582">
                  <c:v>63.260869999999997</c:v>
                </c:pt>
                <c:pt idx="583">
                  <c:v>63.369565000000001</c:v>
                </c:pt>
                <c:pt idx="584">
                  <c:v>63.478261000000003</c:v>
                </c:pt>
                <c:pt idx="585">
                  <c:v>63.586956999999998</c:v>
                </c:pt>
                <c:pt idx="586">
                  <c:v>63.695652000000003</c:v>
                </c:pt>
                <c:pt idx="587">
                  <c:v>63.804347999999997</c:v>
                </c:pt>
                <c:pt idx="588">
                  <c:v>63.913043000000002</c:v>
                </c:pt>
                <c:pt idx="589">
                  <c:v>64.021738999999997</c:v>
                </c:pt>
                <c:pt idx="590">
                  <c:v>64.130435000000006</c:v>
                </c:pt>
                <c:pt idx="591">
                  <c:v>64.239130000000003</c:v>
                </c:pt>
                <c:pt idx="592">
                  <c:v>64.347825999999998</c:v>
                </c:pt>
                <c:pt idx="593">
                  <c:v>64.456522000000007</c:v>
                </c:pt>
                <c:pt idx="594">
                  <c:v>64.565217000000004</c:v>
                </c:pt>
                <c:pt idx="595">
                  <c:v>64.673912999999999</c:v>
                </c:pt>
                <c:pt idx="596">
                  <c:v>64.782608999999994</c:v>
                </c:pt>
                <c:pt idx="597">
                  <c:v>64.891304000000005</c:v>
                </c:pt>
                <c:pt idx="598">
                  <c:v>65</c:v>
                </c:pt>
                <c:pt idx="599">
                  <c:v>65.108695999999995</c:v>
                </c:pt>
                <c:pt idx="600">
                  <c:v>65.217391000000006</c:v>
                </c:pt>
                <c:pt idx="601">
                  <c:v>65.326087000000001</c:v>
                </c:pt>
                <c:pt idx="602">
                  <c:v>65.434782999999996</c:v>
                </c:pt>
                <c:pt idx="603">
                  <c:v>65.543477999999993</c:v>
                </c:pt>
                <c:pt idx="604">
                  <c:v>65.652174000000002</c:v>
                </c:pt>
                <c:pt idx="605">
                  <c:v>65.760869999999997</c:v>
                </c:pt>
                <c:pt idx="606">
                  <c:v>65.869564999999994</c:v>
                </c:pt>
                <c:pt idx="607">
                  <c:v>65.978261000000003</c:v>
                </c:pt>
                <c:pt idx="608">
                  <c:v>66.086956999999998</c:v>
                </c:pt>
                <c:pt idx="609">
                  <c:v>66.195651999999995</c:v>
                </c:pt>
                <c:pt idx="610">
                  <c:v>66.304348000000005</c:v>
                </c:pt>
                <c:pt idx="611">
                  <c:v>66.413043000000002</c:v>
                </c:pt>
                <c:pt idx="612">
                  <c:v>66.521738999999997</c:v>
                </c:pt>
                <c:pt idx="613">
                  <c:v>66.630435000000006</c:v>
                </c:pt>
                <c:pt idx="614">
                  <c:v>66.739130000000003</c:v>
                </c:pt>
                <c:pt idx="615">
                  <c:v>66.847825999999998</c:v>
                </c:pt>
                <c:pt idx="616">
                  <c:v>66.956522000000007</c:v>
                </c:pt>
                <c:pt idx="617">
                  <c:v>67.065217000000004</c:v>
                </c:pt>
                <c:pt idx="618">
                  <c:v>67.173912999999999</c:v>
                </c:pt>
                <c:pt idx="619">
                  <c:v>67.282608999999994</c:v>
                </c:pt>
                <c:pt idx="620">
                  <c:v>67.391304000000005</c:v>
                </c:pt>
                <c:pt idx="621">
                  <c:v>67.5</c:v>
                </c:pt>
                <c:pt idx="622">
                  <c:v>67.608695999999995</c:v>
                </c:pt>
                <c:pt idx="623">
                  <c:v>67.717391000000006</c:v>
                </c:pt>
                <c:pt idx="624">
                  <c:v>67.826087000000001</c:v>
                </c:pt>
                <c:pt idx="625">
                  <c:v>67.934782999999996</c:v>
                </c:pt>
                <c:pt idx="626">
                  <c:v>68.043477999999993</c:v>
                </c:pt>
                <c:pt idx="627">
                  <c:v>68.152174000000002</c:v>
                </c:pt>
                <c:pt idx="628">
                  <c:v>68.260869999999997</c:v>
                </c:pt>
                <c:pt idx="629">
                  <c:v>68.369564999999994</c:v>
                </c:pt>
                <c:pt idx="630">
                  <c:v>68.478261000000003</c:v>
                </c:pt>
                <c:pt idx="631">
                  <c:v>68.586956999999998</c:v>
                </c:pt>
                <c:pt idx="632">
                  <c:v>68.695651999999995</c:v>
                </c:pt>
                <c:pt idx="633">
                  <c:v>68.804348000000005</c:v>
                </c:pt>
                <c:pt idx="634">
                  <c:v>68.913043000000002</c:v>
                </c:pt>
                <c:pt idx="635">
                  <c:v>69.021738999999997</c:v>
                </c:pt>
                <c:pt idx="636">
                  <c:v>69.130435000000006</c:v>
                </c:pt>
                <c:pt idx="637">
                  <c:v>69.239130000000003</c:v>
                </c:pt>
                <c:pt idx="638">
                  <c:v>69.347825999999998</c:v>
                </c:pt>
                <c:pt idx="639">
                  <c:v>69.456522000000007</c:v>
                </c:pt>
                <c:pt idx="640">
                  <c:v>69.565217000000004</c:v>
                </c:pt>
                <c:pt idx="641">
                  <c:v>69.673912999999999</c:v>
                </c:pt>
                <c:pt idx="642">
                  <c:v>69.782608999999994</c:v>
                </c:pt>
                <c:pt idx="643">
                  <c:v>69.891304000000005</c:v>
                </c:pt>
                <c:pt idx="644">
                  <c:v>70</c:v>
                </c:pt>
                <c:pt idx="645">
                  <c:v>70.108695999999995</c:v>
                </c:pt>
                <c:pt idx="646">
                  <c:v>70.217391000000006</c:v>
                </c:pt>
                <c:pt idx="647">
                  <c:v>70.326087000000001</c:v>
                </c:pt>
                <c:pt idx="648">
                  <c:v>70.434782999999996</c:v>
                </c:pt>
                <c:pt idx="649">
                  <c:v>70.543477999999993</c:v>
                </c:pt>
                <c:pt idx="650">
                  <c:v>70.652174000000002</c:v>
                </c:pt>
                <c:pt idx="651">
                  <c:v>70.760869999999997</c:v>
                </c:pt>
                <c:pt idx="652">
                  <c:v>70.869564999999994</c:v>
                </c:pt>
                <c:pt idx="653">
                  <c:v>70.978261000000003</c:v>
                </c:pt>
                <c:pt idx="654">
                  <c:v>71.086956999999998</c:v>
                </c:pt>
                <c:pt idx="655">
                  <c:v>71.195651999999995</c:v>
                </c:pt>
                <c:pt idx="656">
                  <c:v>71.304348000000005</c:v>
                </c:pt>
                <c:pt idx="657">
                  <c:v>71.413043000000002</c:v>
                </c:pt>
                <c:pt idx="658">
                  <c:v>71.521738999999997</c:v>
                </c:pt>
                <c:pt idx="659">
                  <c:v>71.630435000000006</c:v>
                </c:pt>
                <c:pt idx="660">
                  <c:v>71.739130000000003</c:v>
                </c:pt>
                <c:pt idx="661">
                  <c:v>71.847825999999998</c:v>
                </c:pt>
                <c:pt idx="662">
                  <c:v>71.956522000000007</c:v>
                </c:pt>
                <c:pt idx="663">
                  <c:v>72.065217000000004</c:v>
                </c:pt>
                <c:pt idx="664">
                  <c:v>72.173912999999999</c:v>
                </c:pt>
                <c:pt idx="665">
                  <c:v>72.282608999999994</c:v>
                </c:pt>
                <c:pt idx="666">
                  <c:v>72.391304000000005</c:v>
                </c:pt>
                <c:pt idx="667">
                  <c:v>72.5</c:v>
                </c:pt>
                <c:pt idx="668">
                  <c:v>72.608695999999995</c:v>
                </c:pt>
                <c:pt idx="669">
                  <c:v>72.717391000000006</c:v>
                </c:pt>
                <c:pt idx="670">
                  <c:v>72.826087000000001</c:v>
                </c:pt>
                <c:pt idx="671">
                  <c:v>72.934782999999996</c:v>
                </c:pt>
                <c:pt idx="672">
                  <c:v>73.043477999999993</c:v>
                </c:pt>
                <c:pt idx="673">
                  <c:v>73.152174000000002</c:v>
                </c:pt>
                <c:pt idx="674">
                  <c:v>73.260869999999997</c:v>
                </c:pt>
                <c:pt idx="675">
                  <c:v>73.369564999999994</c:v>
                </c:pt>
                <c:pt idx="676">
                  <c:v>73.478261000000003</c:v>
                </c:pt>
                <c:pt idx="677">
                  <c:v>73.586956999999998</c:v>
                </c:pt>
                <c:pt idx="678">
                  <c:v>73.695651999999995</c:v>
                </c:pt>
                <c:pt idx="679">
                  <c:v>73.804348000000005</c:v>
                </c:pt>
                <c:pt idx="680">
                  <c:v>73.913043000000002</c:v>
                </c:pt>
                <c:pt idx="681">
                  <c:v>74.021738999999997</c:v>
                </c:pt>
                <c:pt idx="682">
                  <c:v>74.130435000000006</c:v>
                </c:pt>
                <c:pt idx="683">
                  <c:v>74.239130000000003</c:v>
                </c:pt>
                <c:pt idx="684">
                  <c:v>74.347825999999998</c:v>
                </c:pt>
                <c:pt idx="685">
                  <c:v>74.456522000000007</c:v>
                </c:pt>
                <c:pt idx="686">
                  <c:v>74.565217000000004</c:v>
                </c:pt>
                <c:pt idx="687">
                  <c:v>74.673912999999999</c:v>
                </c:pt>
                <c:pt idx="688">
                  <c:v>74.782608999999994</c:v>
                </c:pt>
                <c:pt idx="689">
                  <c:v>74.891304000000005</c:v>
                </c:pt>
                <c:pt idx="690">
                  <c:v>75</c:v>
                </c:pt>
                <c:pt idx="691">
                  <c:v>75.108695999999995</c:v>
                </c:pt>
                <c:pt idx="692">
                  <c:v>75.217391000000006</c:v>
                </c:pt>
                <c:pt idx="693">
                  <c:v>75.326087000000001</c:v>
                </c:pt>
                <c:pt idx="694">
                  <c:v>75.434782999999996</c:v>
                </c:pt>
                <c:pt idx="695">
                  <c:v>75.543477999999993</c:v>
                </c:pt>
                <c:pt idx="696">
                  <c:v>75.652174000000002</c:v>
                </c:pt>
                <c:pt idx="697">
                  <c:v>75.760869999999997</c:v>
                </c:pt>
                <c:pt idx="698">
                  <c:v>75.869564999999994</c:v>
                </c:pt>
                <c:pt idx="699">
                  <c:v>75.978261000000003</c:v>
                </c:pt>
                <c:pt idx="700">
                  <c:v>76.086956999999998</c:v>
                </c:pt>
                <c:pt idx="701">
                  <c:v>76.195651999999995</c:v>
                </c:pt>
                <c:pt idx="702">
                  <c:v>76.304348000000005</c:v>
                </c:pt>
                <c:pt idx="703">
                  <c:v>76.413043000000002</c:v>
                </c:pt>
                <c:pt idx="704">
                  <c:v>76.521738999999997</c:v>
                </c:pt>
                <c:pt idx="705">
                  <c:v>76.630435000000006</c:v>
                </c:pt>
                <c:pt idx="706">
                  <c:v>76.739130000000003</c:v>
                </c:pt>
                <c:pt idx="707">
                  <c:v>76.847825999999998</c:v>
                </c:pt>
                <c:pt idx="708">
                  <c:v>76.956522000000007</c:v>
                </c:pt>
                <c:pt idx="709">
                  <c:v>77.065217000000004</c:v>
                </c:pt>
                <c:pt idx="710">
                  <c:v>77.173912999999999</c:v>
                </c:pt>
                <c:pt idx="711">
                  <c:v>77.282608999999994</c:v>
                </c:pt>
                <c:pt idx="712">
                  <c:v>77.391304000000005</c:v>
                </c:pt>
                <c:pt idx="713">
                  <c:v>77.5</c:v>
                </c:pt>
                <c:pt idx="714">
                  <c:v>77.608695999999995</c:v>
                </c:pt>
                <c:pt idx="715">
                  <c:v>77.717391000000006</c:v>
                </c:pt>
                <c:pt idx="716">
                  <c:v>77.826087000000001</c:v>
                </c:pt>
                <c:pt idx="717">
                  <c:v>77.934782999999996</c:v>
                </c:pt>
                <c:pt idx="718">
                  <c:v>78.043477999999993</c:v>
                </c:pt>
                <c:pt idx="719">
                  <c:v>78.152174000000002</c:v>
                </c:pt>
                <c:pt idx="720">
                  <c:v>78.260869999999997</c:v>
                </c:pt>
                <c:pt idx="721">
                  <c:v>78.369564999999994</c:v>
                </c:pt>
                <c:pt idx="722">
                  <c:v>78.478261000000003</c:v>
                </c:pt>
                <c:pt idx="723">
                  <c:v>78.586956999999998</c:v>
                </c:pt>
                <c:pt idx="724">
                  <c:v>78.695651999999995</c:v>
                </c:pt>
                <c:pt idx="725">
                  <c:v>78.804348000000005</c:v>
                </c:pt>
                <c:pt idx="726">
                  <c:v>78.913043000000002</c:v>
                </c:pt>
                <c:pt idx="727">
                  <c:v>79.021738999999997</c:v>
                </c:pt>
                <c:pt idx="728">
                  <c:v>79.130435000000006</c:v>
                </c:pt>
                <c:pt idx="729">
                  <c:v>79.239130000000003</c:v>
                </c:pt>
                <c:pt idx="730">
                  <c:v>79.347825999999998</c:v>
                </c:pt>
                <c:pt idx="731">
                  <c:v>79.456522000000007</c:v>
                </c:pt>
                <c:pt idx="732">
                  <c:v>79.565217000000004</c:v>
                </c:pt>
                <c:pt idx="733">
                  <c:v>79.673912999999999</c:v>
                </c:pt>
                <c:pt idx="734">
                  <c:v>79.782608999999994</c:v>
                </c:pt>
                <c:pt idx="735">
                  <c:v>79.891304000000005</c:v>
                </c:pt>
                <c:pt idx="736">
                  <c:v>80</c:v>
                </c:pt>
                <c:pt idx="737">
                  <c:v>80.108695999999995</c:v>
                </c:pt>
                <c:pt idx="738">
                  <c:v>80.217391000000006</c:v>
                </c:pt>
                <c:pt idx="739">
                  <c:v>80.326087000000001</c:v>
                </c:pt>
                <c:pt idx="740">
                  <c:v>80.434782999999996</c:v>
                </c:pt>
                <c:pt idx="741">
                  <c:v>80.543477999999993</c:v>
                </c:pt>
                <c:pt idx="742">
                  <c:v>80.652174000000002</c:v>
                </c:pt>
                <c:pt idx="743">
                  <c:v>80.760869999999997</c:v>
                </c:pt>
                <c:pt idx="744">
                  <c:v>80.869564999999994</c:v>
                </c:pt>
                <c:pt idx="745">
                  <c:v>80.978261000000003</c:v>
                </c:pt>
                <c:pt idx="746">
                  <c:v>81.086956999999998</c:v>
                </c:pt>
                <c:pt idx="747">
                  <c:v>81.195651999999995</c:v>
                </c:pt>
                <c:pt idx="748">
                  <c:v>81.304348000000005</c:v>
                </c:pt>
                <c:pt idx="749">
                  <c:v>81.413043000000002</c:v>
                </c:pt>
                <c:pt idx="750">
                  <c:v>81.521738999999997</c:v>
                </c:pt>
                <c:pt idx="751">
                  <c:v>81.630435000000006</c:v>
                </c:pt>
                <c:pt idx="752">
                  <c:v>81.739130000000003</c:v>
                </c:pt>
                <c:pt idx="753">
                  <c:v>81.847825999999998</c:v>
                </c:pt>
                <c:pt idx="754">
                  <c:v>81.956522000000007</c:v>
                </c:pt>
                <c:pt idx="755">
                  <c:v>82.065217000000004</c:v>
                </c:pt>
                <c:pt idx="756">
                  <c:v>82.173912999999999</c:v>
                </c:pt>
                <c:pt idx="757">
                  <c:v>82.282608999999994</c:v>
                </c:pt>
                <c:pt idx="758">
                  <c:v>82.391304000000005</c:v>
                </c:pt>
                <c:pt idx="759">
                  <c:v>82.5</c:v>
                </c:pt>
                <c:pt idx="760">
                  <c:v>82.608695999999995</c:v>
                </c:pt>
                <c:pt idx="761">
                  <c:v>82.717391000000006</c:v>
                </c:pt>
                <c:pt idx="762">
                  <c:v>82.826087000000001</c:v>
                </c:pt>
                <c:pt idx="763">
                  <c:v>82.934782999999996</c:v>
                </c:pt>
                <c:pt idx="764">
                  <c:v>83.043477999999993</c:v>
                </c:pt>
                <c:pt idx="765">
                  <c:v>83.152174000000002</c:v>
                </c:pt>
                <c:pt idx="766">
                  <c:v>83.260869999999997</c:v>
                </c:pt>
                <c:pt idx="767">
                  <c:v>83.369564999999994</c:v>
                </c:pt>
                <c:pt idx="768">
                  <c:v>83.478261000000003</c:v>
                </c:pt>
                <c:pt idx="769">
                  <c:v>83.586956999999998</c:v>
                </c:pt>
                <c:pt idx="770">
                  <c:v>83.695651999999995</c:v>
                </c:pt>
                <c:pt idx="771">
                  <c:v>83.804348000000005</c:v>
                </c:pt>
                <c:pt idx="772">
                  <c:v>83.913043000000002</c:v>
                </c:pt>
                <c:pt idx="773">
                  <c:v>84.021738999999997</c:v>
                </c:pt>
                <c:pt idx="774">
                  <c:v>84.130435000000006</c:v>
                </c:pt>
                <c:pt idx="775">
                  <c:v>84.239130000000003</c:v>
                </c:pt>
                <c:pt idx="776">
                  <c:v>84.347825999999998</c:v>
                </c:pt>
                <c:pt idx="777">
                  <c:v>84.456522000000007</c:v>
                </c:pt>
                <c:pt idx="778">
                  <c:v>84.565217000000004</c:v>
                </c:pt>
                <c:pt idx="779">
                  <c:v>84.673912999999999</c:v>
                </c:pt>
                <c:pt idx="780">
                  <c:v>84.782608999999994</c:v>
                </c:pt>
                <c:pt idx="781">
                  <c:v>84.891304000000005</c:v>
                </c:pt>
                <c:pt idx="782">
                  <c:v>85</c:v>
                </c:pt>
                <c:pt idx="783">
                  <c:v>85.108695999999995</c:v>
                </c:pt>
                <c:pt idx="784">
                  <c:v>85.217391000000006</c:v>
                </c:pt>
                <c:pt idx="785">
                  <c:v>85.326087000000001</c:v>
                </c:pt>
                <c:pt idx="786">
                  <c:v>85.434782999999996</c:v>
                </c:pt>
                <c:pt idx="787">
                  <c:v>85.543477999999993</c:v>
                </c:pt>
                <c:pt idx="788">
                  <c:v>85.652174000000002</c:v>
                </c:pt>
                <c:pt idx="789">
                  <c:v>85.760869999999997</c:v>
                </c:pt>
                <c:pt idx="790">
                  <c:v>85.869564999999994</c:v>
                </c:pt>
                <c:pt idx="791">
                  <c:v>85.978261000000003</c:v>
                </c:pt>
                <c:pt idx="792">
                  <c:v>86.086956999999998</c:v>
                </c:pt>
                <c:pt idx="793">
                  <c:v>86.195651999999995</c:v>
                </c:pt>
                <c:pt idx="794">
                  <c:v>86.304348000000005</c:v>
                </c:pt>
                <c:pt idx="795">
                  <c:v>86.413043000000002</c:v>
                </c:pt>
                <c:pt idx="796">
                  <c:v>86.521738999999997</c:v>
                </c:pt>
                <c:pt idx="797">
                  <c:v>86.630435000000006</c:v>
                </c:pt>
                <c:pt idx="798">
                  <c:v>86.739130000000003</c:v>
                </c:pt>
                <c:pt idx="799">
                  <c:v>86.847825999999998</c:v>
                </c:pt>
                <c:pt idx="800">
                  <c:v>86.956522000000007</c:v>
                </c:pt>
                <c:pt idx="801">
                  <c:v>87.065217000000004</c:v>
                </c:pt>
                <c:pt idx="802">
                  <c:v>87.173912999999999</c:v>
                </c:pt>
                <c:pt idx="803">
                  <c:v>87.282608999999994</c:v>
                </c:pt>
                <c:pt idx="804">
                  <c:v>87.391304000000005</c:v>
                </c:pt>
                <c:pt idx="805">
                  <c:v>87.5</c:v>
                </c:pt>
                <c:pt idx="806">
                  <c:v>87.608695999999995</c:v>
                </c:pt>
                <c:pt idx="807">
                  <c:v>87.717391000000006</c:v>
                </c:pt>
                <c:pt idx="808">
                  <c:v>87.826087000000001</c:v>
                </c:pt>
                <c:pt idx="809">
                  <c:v>87.934782999999996</c:v>
                </c:pt>
                <c:pt idx="810">
                  <c:v>88.043477999999993</c:v>
                </c:pt>
                <c:pt idx="811">
                  <c:v>88.152174000000002</c:v>
                </c:pt>
                <c:pt idx="812">
                  <c:v>88.260869999999997</c:v>
                </c:pt>
                <c:pt idx="813">
                  <c:v>88.369564999999994</c:v>
                </c:pt>
                <c:pt idx="814">
                  <c:v>88.478261000000003</c:v>
                </c:pt>
                <c:pt idx="815">
                  <c:v>88.586956999999998</c:v>
                </c:pt>
                <c:pt idx="816">
                  <c:v>88.695651999999995</c:v>
                </c:pt>
                <c:pt idx="817">
                  <c:v>88.804348000000005</c:v>
                </c:pt>
                <c:pt idx="818">
                  <c:v>88.913043000000002</c:v>
                </c:pt>
                <c:pt idx="819">
                  <c:v>89.021738999999997</c:v>
                </c:pt>
                <c:pt idx="820">
                  <c:v>89.130435000000006</c:v>
                </c:pt>
                <c:pt idx="821">
                  <c:v>89.239130000000003</c:v>
                </c:pt>
                <c:pt idx="822">
                  <c:v>89.347825999999998</c:v>
                </c:pt>
                <c:pt idx="823">
                  <c:v>89.456522000000007</c:v>
                </c:pt>
                <c:pt idx="824">
                  <c:v>89.565217000000004</c:v>
                </c:pt>
                <c:pt idx="825">
                  <c:v>89.673912999999999</c:v>
                </c:pt>
                <c:pt idx="826">
                  <c:v>89.782608999999994</c:v>
                </c:pt>
                <c:pt idx="827">
                  <c:v>89.891304000000005</c:v>
                </c:pt>
                <c:pt idx="828">
                  <c:v>90</c:v>
                </c:pt>
                <c:pt idx="829">
                  <c:v>90.108695999999995</c:v>
                </c:pt>
                <c:pt idx="830">
                  <c:v>90.217391000000006</c:v>
                </c:pt>
                <c:pt idx="831">
                  <c:v>90.326087000000001</c:v>
                </c:pt>
                <c:pt idx="832">
                  <c:v>90.434782999999996</c:v>
                </c:pt>
                <c:pt idx="833">
                  <c:v>90.543477999999993</c:v>
                </c:pt>
                <c:pt idx="834">
                  <c:v>90.652174000000002</c:v>
                </c:pt>
                <c:pt idx="835">
                  <c:v>90.760869999999997</c:v>
                </c:pt>
                <c:pt idx="836">
                  <c:v>90.869564999999994</c:v>
                </c:pt>
                <c:pt idx="837">
                  <c:v>90.978261000000003</c:v>
                </c:pt>
                <c:pt idx="838">
                  <c:v>91.086956999999998</c:v>
                </c:pt>
                <c:pt idx="839">
                  <c:v>91.195651999999995</c:v>
                </c:pt>
                <c:pt idx="840">
                  <c:v>91.304348000000005</c:v>
                </c:pt>
                <c:pt idx="841">
                  <c:v>91.413043000000002</c:v>
                </c:pt>
                <c:pt idx="842">
                  <c:v>91.521738999999997</c:v>
                </c:pt>
                <c:pt idx="843">
                  <c:v>91.630435000000006</c:v>
                </c:pt>
                <c:pt idx="844">
                  <c:v>91.739130000000003</c:v>
                </c:pt>
                <c:pt idx="845">
                  <c:v>91.847825999999998</c:v>
                </c:pt>
                <c:pt idx="846">
                  <c:v>91.956522000000007</c:v>
                </c:pt>
                <c:pt idx="847">
                  <c:v>92.065217000000004</c:v>
                </c:pt>
                <c:pt idx="848">
                  <c:v>92.173912999999999</c:v>
                </c:pt>
                <c:pt idx="849">
                  <c:v>92.282608999999994</c:v>
                </c:pt>
                <c:pt idx="850">
                  <c:v>92.391304000000005</c:v>
                </c:pt>
                <c:pt idx="851">
                  <c:v>92.5</c:v>
                </c:pt>
                <c:pt idx="852">
                  <c:v>92.608695999999995</c:v>
                </c:pt>
                <c:pt idx="853">
                  <c:v>92.717391000000006</c:v>
                </c:pt>
                <c:pt idx="854">
                  <c:v>92.826087000000001</c:v>
                </c:pt>
                <c:pt idx="855">
                  <c:v>92.934782999999996</c:v>
                </c:pt>
                <c:pt idx="856">
                  <c:v>93.043477999999993</c:v>
                </c:pt>
                <c:pt idx="857">
                  <c:v>93.152174000000002</c:v>
                </c:pt>
                <c:pt idx="858">
                  <c:v>93.260869999999997</c:v>
                </c:pt>
                <c:pt idx="859">
                  <c:v>93.369564999999994</c:v>
                </c:pt>
                <c:pt idx="860">
                  <c:v>93.478261000000003</c:v>
                </c:pt>
                <c:pt idx="861">
                  <c:v>93.586956999999998</c:v>
                </c:pt>
                <c:pt idx="862">
                  <c:v>93.695651999999995</c:v>
                </c:pt>
                <c:pt idx="863">
                  <c:v>93.804348000000005</c:v>
                </c:pt>
                <c:pt idx="864">
                  <c:v>93.913043000000002</c:v>
                </c:pt>
                <c:pt idx="865">
                  <c:v>94.021738999999997</c:v>
                </c:pt>
                <c:pt idx="866">
                  <c:v>94.130435000000006</c:v>
                </c:pt>
                <c:pt idx="867">
                  <c:v>94.239130000000003</c:v>
                </c:pt>
                <c:pt idx="868">
                  <c:v>94.347825999999998</c:v>
                </c:pt>
                <c:pt idx="869">
                  <c:v>94.456522000000007</c:v>
                </c:pt>
                <c:pt idx="870">
                  <c:v>94.565217000000004</c:v>
                </c:pt>
                <c:pt idx="871">
                  <c:v>94.673912999999999</c:v>
                </c:pt>
                <c:pt idx="872">
                  <c:v>94.782608999999994</c:v>
                </c:pt>
                <c:pt idx="873">
                  <c:v>94.891304000000005</c:v>
                </c:pt>
                <c:pt idx="874">
                  <c:v>95</c:v>
                </c:pt>
                <c:pt idx="875">
                  <c:v>95.108695999999995</c:v>
                </c:pt>
                <c:pt idx="876">
                  <c:v>95.217391000000006</c:v>
                </c:pt>
                <c:pt idx="877">
                  <c:v>95.326087000000001</c:v>
                </c:pt>
                <c:pt idx="878">
                  <c:v>95.434782999999996</c:v>
                </c:pt>
                <c:pt idx="879">
                  <c:v>95.543477999999993</c:v>
                </c:pt>
                <c:pt idx="880">
                  <c:v>95.652174000000002</c:v>
                </c:pt>
                <c:pt idx="881">
                  <c:v>95.760869999999997</c:v>
                </c:pt>
                <c:pt idx="882">
                  <c:v>95.869564999999994</c:v>
                </c:pt>
                <c:pt idx="883">
                  <c:v>95.978261000000003</c:v>
                </c:pt>
                <c:pt idx="884">
                  <c:v>96.086956999999998</c:v>
                </c:pt>
                <c:pt idx="885">
                  <c:v>96.195651999999995</c:v>
                </c:pt>
                <c:pt idx="886">
                  <c:v>96.304348000000005</c:v>
                </c:pt>
                <c:pt idx="887">
                  <c:v>96.413043000000002</c:v>
                </c:pt>
                <c:pt idx="888">
                  <c:v>96.521738999999997</c:v>
                </c:pt>
                <c:pt idx="889">
                  <c:v>96.630435000000006</c:v>
                </c:pt>
                <c:pt idx="890">
                  <c:v>96.739130000000003</c:v>
                </c:pt>
                <c:pt idx="891">
                  <c:v>96.847825999999998</c:v>
                </c:pt>
                <c:pt idx="892">
                  <c:v>96.956522000000007</c:v>
                </c:pt>
                <c:pt idx="893">
                  <c:v>97.065217000000004</c:v>
                </c:pt>
                <c:pt idx="894">
                  <c:v>97.173912999999999</c:v>
                </c:pt>
                <c:pt idx="895">
                  <c:v>97.282608999999994</c:v>
                </c:pt>
                <c:pt idx="896">
                  <c:v>97.391304000000005</c:v>
                </c:pt>
                <c:pt idx="897">
                  <c:v>97.5</c:v>
                </c:pt>
                <c:pt idx="898">
                  <c:v>97.608695999999995</c:v>
                </c:pt>
                <c:pt idx="899">
                  <c:v>97.717391000000006</c:v>
                </c:pt>
                <c:pt idx="900">
                  <c:v>97.826087000000001</c:v>
                </c:pt>
                <c:pt idx="901">
                  <c:v>97.934782999999996</c:v>
                </c:pt>
                <c:pt idx="902">
                  <c:v>98.043477999999993</c:v>
                </c:pt>
                <c:pt idx="903">
                  <c:v>98.152174000000002</c:v>
                </c:pt>
                <c:pt idx="904">
                  <c:v>98.260869999999997</c:v>
                </c:pt>
                <c:pt idx="905">
                  <c:v>98.369564999999994</c:v>
                </c:pt>
                <c:pt idx="906">
                  <c:v>98.478261000000003</c:v>
                </c:pt>
                <c:pt idx="907">
                  <c:v>98.586956999999998</c:v>
                </c:pt>
                <c:pt idx="908">
                  <c:v>98.695651999999995</c:v>
                </c:pt>
                <c:pt idx="909">
                  <c:v>98.804348000000005</c:v>
                </c:pt>
                <c:pt idx="910">
                  <c:v>98.913043000000002</c:v>
                </c:pt>
                <c:pt idx="911">
                  <c:v>99.021738999999997</c:v>
                </c:pt>
                <c:pt idx="912">
                  <c:v>99.130435000000006</c:v>
                </c:pt>
                <c:pt idx="913">
                  <c:v>99.239130000000003</c:v>
                </c:pt>
                <c:pt idx="914">
                  <c:v>99.347825999999998</c:v>
                </c:pt>
                <c:pt idx="915">
                  <c:v>99.456522000000007</c:v>
                </c:pt>
                <c:pt idx="916">
                  <c:v>99.565217000000004</c:v>
                </c:pt>
                <c:pt idx="917">
                  <c:v>99.673912999999999</c:v>
                </c:pt>
                <c:pt idx="918">
                  <c:v>99.782608999999994</c:v>
                </c:pt>
                <c:pt idx="919">
                  <c:v>99.891304000000005</c:v>
                </c:pt>
              </c:numCache>
            </c:numRef>
          </c:yVal>
          <c:smooth val="1"/>
        </c:ser>
        <c:ser>
          <c:idx val="4"/>
          <c:order val="4"/>
          <c:tx>
            <c:v>Politics</c:v>
          </c:tx>
          <c:spPr>
            <a:ln w="76200"/>
          </c:spPr>
          <c:marker>
            <c:symbol val="none"/>
          </c:marker>
          <c:xVal>
            <c:numRef>
              <c:f>Sheet5!$I$2:$I$921</c:f>
              <c:numCache>
                <c:formatCode>General</c:formatCode>
                <c:ptCount val="9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4</c:v>
                </c:pt>
                <c:pt idx="684">
                  <c:v>4</c:v>
                </c:pt>
                <c:pt idx="685">
                  <c:v>4</c:v>
                </c:pt>
                <c:pt idx="686">
                  <c:v>4</c:v>
                </c:pt>
                <c:pt idx="687">
                  <c:v>4</c:v>
                </c:pt>
                <c:pt idx="688">
                  <c:v>4</c:v>
                </c:pt>
                <c:pt idx="689">
                  <c:v>4</c:v>
                </c:pt>
                <c:pt idx="690">
                  <c:v>4</c:v>
                </c:pt>
                <c:pt idx="691">
                  <c:v>4</c:v>
                </c:pt>
                <c:pt idx="692">
                  <c:v>4</c:v>
                </c:pt>
                <c:pt idx="693">
                  <c:v>4</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5</c:v>
                </c:pt>
                <c:pt idx="750">
                  <c:v>5</c:v>
                </c:pt>
                <c:pt idx="751">
                  <c:v>5</c:v>
                </c:pt>
                <c:pt idx="752">
                  <c:v>5</c:v>
                </c:pt>
                <c:pt idx="753">
                  <c:v>5</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5</c:v>
                </c:pt>
                <c:pt idx="772">
                  <c:v>5</c:v>
                </c:pt>
                <c:pt idx="773">
                  <c:v>6</c:v>
                </c:pt>
                <c:pt idx="774">
                  <c:v>6</c:v>
                </c:pt>
                <c:pt idx="775">
                  <c:v>6</c:v>
                </c:pt>
                <c:pt idx="776">
                  <c:v>6</c:v>
                </c:pt>
                <c:pt idx="777">
                  <c:v>6</c:v>
                </c:pt>
                <c:pt idx="778">
                  <c:v>6</c:v>
                </c:pt>
                <c:pt idx="779">
                  <c:v>6</c:v>
                </c:pt>
                <c:pt idx="780">
                  <c:v>6</c:v>
                </c:pt>
                <c:pt idx="781">
                  <c:v>6</c:v>
                </c:pt>
                <c:pt idx="782">
                  <c:v>6</c:v>
                </c:pt>
                <c:pt idx="783">
                  <c:v>6</c:v>
                </c:pt>
                <c:pt idx="784">
                  <c:v>6</c:v>
                </c:pt>
                <c:pt idx="785">
                  <c:v>6</c:v>
                </c:pt>
                <c:pt idx="786">
                  <c:v>6</c:v>
                </c:pt>
                <c:pt idx="787">
                  <c:v>6</c:v>
                </c:pt>
                <c:pt idx="788">
                  <c:v>6</c:v>
                </c:pt>
                <c:pt idx="789">
                  <c:v>6</c:v>
                </c:pt>
                <c:pt idx="790">
                  <c:v>6</c:v>
                </c:pt>
                <c:pt idx="791">
                  <c:v>6</c:v>
                </c:pt>
                <c:pt idx="792">
                  <c:v>6</c:v>
                </c:pt>
                <c:pt idx="793">
                  <c:v>6</c:v>
                </c:pt>
                <c:pt idx="794">
                  <c:v>6</c:v>
                </c:pt>
                <c:pt idx="795">
                  <c:v>6</c:v>
                </c:pt>
                <c:pt idx="796">
                  <c:v>6</c:v>
                </c:pt>
                <c:pt idx="797">
                  <c:v>6</c:v>
                </c:pt>
                <c:pt idx="798">
                  <c:v>6</c:v>
                </c:pt>
                <c:pt idx="799">
                  <c:v>6</c:v>
                </c:pt>
                <c:pt idx="800">
                  <c:v>6</c:v>
                </c:pt>
                <c:pt idx="801">
                  <c:v>6</c:v>
                </c:pt>
                <c:pt idx="802">
                  <c:v>6</c:v>
                </c:pt>
                <c:pt idx="803">
                  <c:v>6</c:v>
                </c:pt>
                <c:pt idx="804">
                  <c:v>6</c:v>
                </c:pt>
                <c:pt idx="805">
                  <c:v>6</c:v>
                </c:pt>
                <c:pt idx="806">
                  <c:v>6</c:v>
                </c:pt>
                <c:pt idx="807">
                  <c:v>6</c:v>
                </c:pt>
                <c:pt idx="808">
                  <c:v>6</c:v>
                </c:pt>
                <c:pt idx="809">
                  <c:v>6</c:v>
                </c:pt>
                <c:pt idx="810">
                  <c:v>6</c:v>
                </c:pt>
                <c:pt idx="811">
                  <c:v>6</c:v>
                </c:pt>
                <c:pt idx="812">
                  <c:v>6</c:v>
                </c:pt>
                <c:pt idx="813">
                  <c:v>6</c:v>
                </c:pt>
                <c:pt idx="814">
                  <c:v>6</c:v>
                </c:pt>
                <c:pt idx="815">
                  <c:v>6</c:v>
                </c:pt>
                <c:pt idx="816">
                  <c:v>6</c:v>
                </c:pt>
                <c:pt idx="817">
                  <c:v>6</c:v>
                </c:pt>
                <c:pt idx="818">
                  <c:v>6</c:v>
                </c:pt>
                <c:pt idx="819">
                  <c:v>6</c:v>
                </c:pt>
                <c:pt idx="820">
                  <c:v>6</c:v>
                </c:pt>
                <c:pt idx="821">
                  <c:v>6</c:v>
                </c:pt>
                <c:pt idx="822">
                  <c:v>6</c:v>
                </c:pt>
                <c:pt idx="823">
                  <c:v>6</c:v>
                </c:pt>
                <c:pt idx="824">
                  <c:v>6</c:v>
                </c:pt>
                <c:pt idx="825">
                  <c:v>6</c:v>
                </c:pt>
                <c:pt idx="826">
                  <c:v>7</c:v>
                </c:pt>
                <c:pt idx="827">
                  <c:v>7</c:v>
                </c:pt>
                <c:pt idx="828">
                  <c:v>7</c:v>
                </c:pt>
                <c:pt idx="829">
                  <c:v>7</c:v>
                </c:pt>
                <c:pt idx="830">
                  <c:v>7</c:v>
                </c:pt>
                <c:pt idx="831">
                  <c:v>7</c:v>
                </c:pt>
                <c:pt idx="832">
                  <c:v>7</c:v>
                </c:pt>
                <c:pt idx="833">
                  <c:v>7</c:v>
                </c:pt>
                <c:pt idx="834">
                  <c:v>7</c:v>
                </c:pt>
                <c:pt idx="835">
                  <c:v>7</c:v>
                </c:pt>
                <c:pt idx="836">
                  <c:v>7</c:v>
                </c:pt>
                <c:pt idx="837">
                  <c:v>7</c:v>
                </c:pt>
                <c:pt idx="838">
                  <c:v>7</c:v>
                </c:pt>
                <c:pt idx="839">
                  <c:v>7</c:v>
                </c:pt>
                <c:pt idx="840">
                  <c:v>7</c:v>
                </c:pt>
                <c:pt idx="841">
                  <c:v>7</c:v>
                </c:pt>
                <c:pt idx="842">
                  <c:v>7</c:v>
                </c:pt>
                <c:pt idx="843">
                  <c:v>7</c:v>
                </c:pt>
                <c:pt idx="844">
                  <c:v>7</c:v>
                </c:pt>
                <c:pt idx="845">
                  <c:v>7</c:v>
                </c:pt>
                <c:pt idx="846">
                  <c:v>7</c:v>
                </c:pt>
                <c:pt idx="847">
                  <c:v>7</c:v>
                </c:pt>
                <c:pt idx="848">
                  <c:v>7</c:v>
                </c:pt>
                <c:pt idx="849">
                  <c:v>7</c:v>
                </c:pt>
                <c:pt idx="850">
                  <c:v>7</c:v>
                </c:pt>
                <c:pt idx="851">
                  <c:v>7</c:v>
                </c:pt>
                <c:pt idx="852">
                  <c:v>7</c:v>
                </c:pt>
                <c:pt idx="853">
                  <c:v>7</c:v>
                </c:pt>
                <c:pt idx="854">
                  <c:v>7</c:v>
                </c:pt>
                <c:pt idx="855">
                  <c:v>7</c:v>
                </c:pt>
                <c:pt idx="856">
                  <c:v>7</c:v>
                </c:pt>
                <c:pt idx="857">
                  <c:v>7</c:v>
                </c:pt>
                <c:pt idx="858">
                  <c:v>7</c:v>
                </c:pt>
                <c:pt idx="859">
                  <c:v>7</c:v>
                </c:pt>
                <c:pt idx="860">
                  <c:v>7</c:v>
                </c:pt>
                <c:pt idx="861">
                  <c:v>7</c:v>
                </c:pt>
                <c:pt idx="862">
                  <c:v>7</c:v>
                </c:pt>
                <c:pt idx="863">
                  <c:v>7</c:v>
                </c:pt>
                <c:pt idx="864">
                  <c:v>7</c:v>
                </c:pt>
                <c:pt idx="865">
                  <c:v>7</c:v>
                </c:pt>
                <c:pt idx="866">
                  <c:v>7</c:v>
                </c:pt>
                <c:pt idx="867">
                  <c:v>7</c:v>
                </c:pt>
                <c:pt idx="868">
                  <c:v>7</c:v>
                </c:pt>
                <c:pt idx="869">
                  <c:v>7</c:v>
                </c:pt>
                <c:pt idx="870">
                  <c:v>7</c:v>
                </c:pt>
                <c:pt idx="871">
                  <c:v>7</c:v>
                </c:pt>
                <c:pt idx="872">
                  <c:v>7</c:v>
                </c:pt>
                <c:pt idx="873">
                  <c:v>7</c:v>
                </c:pt>
                <c:pt idx="874">
                  <c:v>7</c:v>
                </c:pt>
                <c:pt idx="875">
                  <c:v>7</c:v>
                </c:pt>
                <c:pt idx="876">
                  <c:v>7</c:v>
                </c:pt>
                <c:pt idx="877">
                  <c:v>7</c:v>
                </c:pt>
                <c:pt idx="878">
                  <c:v>7</c:v>
                </c:pt>
                <c:pt idx="879">
                  <c:v>7</c:v>
                </c:pt>
                <c:pt idx="880">
                  <c:v>8</c:v>
                </c:pt>
                <c:pt idx="881">
                  <c:v>8</c:v>
                </c:pt>
                <c:pt idx="882">
                  <c:v>8</c:v>
                </c:pt>
                <c:pt idx="883">
                  <c:v>8</c:v>
                </c:pt>
                <c:pt idx="884">
                  <c:v>8</c:v>
                </c:pt>
                <c:pt idx="885">
                  <c:v>8</c:v>
                </c:pt>
                <c:pt idx="886">
                  <c:v>8</c:v>
                </c:pt>
                <c:pt idx="887">
                  <c:v>8</c:v>
                </c:pt>
                <c:pt idx="888">
                  <c:v>8</c:v>
                </c:pt>
                <c:pt idx="889">
                  <c:v>8</c:v>
                </c:pt>
                <c:pt idx="890">
                  <c:v>8</c:v>
                </c:pt>
                <c:pt idx="891">
                  <c:v>8</c:v>
                </c:pt>
                <c:pt idx="892">
                  <c:v>8</c:v>
                </c:pt>
                <c:pt idx="893">
                  <c:v>8</c:v>
                </c:pt>
                <c:pt idx="894">
                  <c:v>8</c:v>
                </c:pt>
                <c:pt idx="895">
                  <c:v>8</c:v>
                </c:pt>
                <c:pt idx="896">
                  <c:v>8</c:v>
                </c:pt>
                <c:pt idx="897">
                  <c:v>8</c:v>
                </c:pt>
                <c:pt idx="898">
                  <c:v>8</c:v>
                </c:pt>
                <c:pt idx="899">
                  <c:v>8</c:v>
                </c:pt>
                <c:pt idx="900">
                  <c:v>8</c:v>
                </c:pt>
                <c:pt idx="901">
                  <c:v>8</c:v>
                </c:pt>
                <c:pt idx="902">
                  <c:v>8</c:v>
                </c:pt>
                <c:pt idx="903">
                  <c:v>8</c:v>
                </c:pt>
                <c:pt idx="904">
                  <c:v>8</c:v>
                </c:pt>
                <c:pt idx="905">
                  <c:v>8</c:v>
                </c:pt>
                <c:pt idx="906">
                  <c:v>8</c:v>
                </c:pt>
                <c:pt idx="907">
                  <c:v>8</c:v>
                </c:pt>
                <c:pt idx="908">
                  <c:v>8</c:v>
                </c:pt>
                <c:pt idx="909">
                  <c:v>8</c:v>
                </c:pt>
                <c:pt idx="910">
                  <c:v>9</c:v>
                </c:pt>
                <c:pt idx="911">
                  <c:v>9</c:v>
                </c:pt>
                <c:pt idx="912">
                  <c:v>9</c:v>
                </c:pt>
                <c:pt idx="913">
                  <c:v>9</c:v>
                </c:pt>
                <c:pt idx="914">
                  <c:v>9</c:v>
                </c:pt>
                <c:pt idx="915">
                  <c:v>9</c:v>
                </c:pt>
                <c:pt idx="916">
                  <c:v>9</c:v>
                </c:pt>
                <c:pt idx="917">
                  <c:v>10</c:v>
                </c:pt>
                <c:pt idx="918">
                  <c:v>10</c:v>
                </c:pt>
                <c:pt idx="919">
                  <c:v>10</c:v>
                </c:pt>
              </c:numCache>
            </c:numRef>
          </c:xVal>
          <c:yVal>
            <c:numRef>
              <c:f>Sheet5!$J$2:$J$921</c:f>
              <c:numCache>
                <c:formatCode>General</c:formatCode>
                <c:ptCount val="920"/>
                <c:pt idx="0">
                  <c:v>0</c:v>
                </c:pt>
                <c:pt idx="1">
                  <c:v>0.108696</c:v>
                </c:pt>
                <c:pt idx="2">
                  <c:v>0.217391</c:v>
                </c:pt>
                <c:pt idx="3">
                  <c:v>0.32608700000000002</c:v>
                </c:pt>
                <c:pt idx="4">
                  <c:v>0.43478299999999998</c:v>
                </c:pt>
                <c:pt idx="5">
                  <c:v>0.54347800000000002</c:v>
                </c:pt>
                <c:pt idx="6">
                  <c:v>0.65217400000000003</c:v>
                </c:pt>
                <c:pt idx="7">
                  <c:v>0.76087000000000005</c:v>
                </c:pt>
                <c:pt idx="8">
                  <c:v>0.86956500000000003</c:v>
                </c:pt>
                <c:pt idx="9">
                  <c:v>0.97826100000000005</c:v>
                </c:pt>
                <c:pt idx="10">
                  <c:v>1.086957</c:v>
                </c:pt>
                <c:pt idx="11">
                  <c:v>1.1956519999999999</c:v>
                </c:pt>
                <c:pt idx="12">
                  <c:v>1.3043480000000001</c:v>
                </c:pt>
                <c:pt idx="13">
                  <c:v>1.413043</c:v>
                </c:pt>
                <c:pt idx="14">
                  <c:v>1.521739</c:v>
                </c:pt>
                <c:pt idx="15">
                  <c:v>1.6304350000000001</c:v>
                </c:pt>
                <c:pt idx="16">
                  <c:v>1.7391300000000001</c:v>
                </c:pt>
                <c:pt idx="17">
                  <c:v>1.847826</c:v>
                </c:pt>
                <c:pt idx="18">
                  <c:v>1.9565220000000001</c:v>
                </c:pt>
                <c:pt idx="19">
                  <c:v>2.0652170000000001</c:v>
                </c:pt>
                <c:pt idx="20">
                  <c:v>2.1739130000000002</c:v>
                </c:pt>
                <c:pt idx="21">
                  <c:v>2.2826089999999999</c:v>
                </c:pt>
                <c:pt idx="22">
                  <c:v>2.3913039999999999</c:v>
                </c:pt>
                <c:pt idx="23">
                  <c:v>2.5</c:v>
                </c:pt>
                <c:pt idx="24">
                  <c:v>2.6086960000000001</c:v>
                </c:pt>
                <c:pt idx="25">
                  <c:v>2.7173910000000001</c:v>
                </c:pt>
                <c:pt idx="26">
                  <c:v>2.8260869999999998</c:v>
                </c:pt>
                <c:pt idx="27">
                  <c:v>2.9347829999999999</c:v>
                </c:pt>
                <c:pt idx="28">
                  <c:v>3.0434779999999999</c:v>
                </c:pt>
                <c:pt idx="29">
                  <c:v>3.152174</c:v>
                </c:pt>
                <c:pt idx="30">
                  <c:v>3.2608700000000002</c:v>
                </c:pt>
                <c:pt idx="31">
                  <c:v>3.3695650000000001</c:v>
                </c:pt>
                <c:pt idx="32">
                  <c:v>3.4782609999999998</c:v>
                </c:pt>
                <c:pt idx="33">
                  <c:v>3.586957</c:v>
                </c:pt>
                <c:pt idx="34">
                  <c:v>3.6956519999999999</c:v>
                </c:pt>
                <c:pt idx="35">
                  <c:v>3.8043480000000001</c:v>
                </c:pt>
                <c:pt idx="36">
                  <c:v>3.913043</c:v>
                </c:pt>
                <c:pt idx="37">
                  <c:v>4.0217390000000002</c:v>
                </c:pt>
                <c:pt idx="38">
                  <c:v>4.1304350000000003</c:v>
                </c:pt>
                <c:pt idx="39">
                  <c:v>4.2391300000000003</c:v>
                </c:pt>
                <c:pt idx="40">
                  <c:v>4.3478260000000004</c:v>
                </c:pt>
                <c:pt idx="41">
                  <c:v>4.4565219999999997</c:v>
                </c:pt>
                <c:pt idx="42">
                  <c:v>4.5652169999999996</c:v>
                </c:pt>
                <c:pt idx="43">
                  <c:v>4.6739129999999998</c:v>
                </c:pt>
                <c:pt idx="44">
                  <c:v>4.7826089999999999</c:v>
                </c:pt>
                <c:pt idx="45">
                  <c:v>4.8913039999999999</c:v>
                </c:pt>
                <c:pt idx="46">
                  <c:v>5</c:v>
                </c:pt>
                <c:pt idx="47">
                  <c:v>5.1086960000000001</c:v>
                </c:pt>
                <c:pt idx="48">
                  <c:v>5.2173910000000001</c:v>
                </c:pt>
                <c:pt idx="49">
                  <c:v>5.3260870000000002</c:v>
                </c:pt>
                <c:pt idx="50">
                  <c:v>5.4347830000000004</c:v>
                </c:pt>
                <c:pt idx="51">
                  <c:v>5.5434780000000003</c:v>
                </c:pt>
                <c:pt idx="52">
                  <c:v>5.6521739999999996</c:v>
                </c:pt>
                <c:pt idx="53">
                  <c:v>5.7608699999999997</c:v>
                </c:pt>
                <c:pt idx="54">
                  <c:v>5.8695649999999997</c:v>
                </c:pt>
                <c:pt idx="55">
                  <c:v>5.9782609999999998</c:v>
                </c:pt>
                <c:pt idx="56">
                  <c:v>6.086957</c:v>
                </c:pt>
                <c:pt idx="57">
                  <c:v>6.1956519999999999</c:v>
                </c:pt>
                <c:pt idx="58">
                  <c:v>6.3043480000000001</c:v>
                </c:pt>
                <c:pt idx="59">
                  <c:v>6.413043</c:v>
                </c:pt>
                <c:pt idx="60">
                  <c:v>6.5217390000000002</c:v>
                </c:pt>
                <c:pt idx="61">
                  <c:v>6.6304350000000003</c:v>
                </c:pt>
                <c:pt idx="62">
                  <c:v>6.7391300000000003</c:v>
                </c:pt>
                <c:pt idx="63">
                  <c:v>6.8478260000000004</c:v>
                </c:pt>
                <c:pt idx="64">
                  <c:v>6.9565219999999997</c:v>
                </c:pt>
                <c:pt idx="65">
                  <c:v>7.0652169999999996</c:v>
                </c:pt>
                <c:pt idx="66">
                  <c:v>7.1739129999999998</c:v>
                </c:pt>
                <c:pt idx="67">
                  <c:v>7.2826089999999999</c:v>
                </c:pt>
                <c:pt idx="68">
                  <c:v>7.3913039999999999</c:v>
                </c:pt>
                <c:pt idx="69">
                  <c:v>7.5</c:v>
                </c:pt>
                <c:pt idx="70">
                  <c:v>7.6086960000000001</c:v>
                </c:pt>
                <c:pt idx="71">
                  <c:v>7.7173910000000001</c:v>
                </c:pt>
                <c:pt idx="72">
                  <c:v>7.8260870000000002</c:v>
                </c:pt>
                <c:pt idx="73">
                  <c:v>7.9347830000000004</c:v>
                </c:pt>
                <c:pt idx="74">
                  <c:v>8.0434780000000003</c:v>
                </c:pt>
                <c:pt idx="75">
                  <c:v>8.1521740000000005</c:v>
                </c:pt>
                <c:pt idx="76">
                  <c:v>8.2608700000000006</c:v>
                </c:pt>
                <c:pt idx="77">
                  <c:v>8.3695649999999997</c:v>
                </c:pt>
                <c:pt idx="78">
                  <c:v>8.4782609999999998</c:v>
                </c:pt>
                <c:pt idx="79">
                  <c:v>8.586957</c:v>
                </c:pt>
                <c:pt idx="80">
                  <c:v>8.6956520000000008</c:v>
                </c:pt>
                <c:pt idx="81">
                  <c:v>8.8043479999999992</c:v>
                </c:pt>
                <c:pt idx="82">
                  <c:v>8.913043</c:v>
                </c:pt>
                <c:pt idx="83">
                  <c:v>9.0217390000000002</c:v>
                </c:pt>
                <c:pt idx="84">
                  <c:v>9.1304350000000003</c:v>
                </c:pt>
                <c:pt idx="85">
                  <c:v>9.2391299999999994</c:v>
                </c:pt>
                <c:pt idx="86">
                  <c:v>9.3478259999999995</c:v>
                </c:pt>
                <c:pt idx="87">
                  <c:v>9.4565219999999997</c:v>
                </c:pt>
                <c:pt idx="88">
                  <c:v>9.5652170000000005</c:v>
                </c:pt>
                <c:pt idx="89">
                  <c:v>9.6739130000000007</c:v>
                </c:pt>
                <c:pt idx="90">
                  <c:v>9.7826090000000008</c:v>
                </c:pt>
                <c:pt idx="91">
                  <c:v>9.8913039999999999</c:v>
                </c:pt>
                <c:pt idx="92">
                  <c:v>10</c:v>
                </c:pt>
                <c:pt idx="93">
                  <c:v>10.108696</c:v>
                </c:pt>
                <c:pt idx="94">
                  <c:v>10.217390999999999</c:v>
                </c:pt>
                <c:pt idx="95">
                  <c:v>10.326086999999999</c:v>
                </c:pt>
                <c:pt idx="96">
                  <c:v>10.434782999999999</c:v>
                </c:pt>
                <c:pt idx="97">
                  <c:v>10.543478</c:v>
                </c:pt>
                <c:pt idx="98">
                  <c:v>10.652174</c:v>
                </c:pt>
                <c:pt idx="99">
                  <c:v>10.760870000000001</c:v>
                </c:pt>
                <c:pt idx="100">
                  <c:v>10.869565</c:v>
                </c:pt>
                <c:pt idx="101">
                  <c:v>10.978261</c:v>
                </c:pt>
                <c:pt idx="102">
                  <c:v>11.086957</c:v>
                </c:pt>
                <c:pt idx="103">
                  <c:v>11.195652000000001</c:v>
                </c:pt>
                <c:pt idx="104">
                  <c:v>11.304347999999999</c:v>
                </c:pt>
                <c:pt idx="105">
                  <c:v>11.413043</c:v>
                </c:pt>
                <c:pt idx="106">
                  <c:v>11.521739</c:v>
                </c:pt>
                <c:pt idx="107">
                  <c:v>11.630435</c:v>
                </c:pt>
                <c:pt idx="108">
                  <c:v>11.739129999999999</c:v>
                </c:pt>
                <c:pt idx="109">
                  <c:v>11.847826</c:v>
                </c:pt>
                <c:pt idx="110">
                  <c:v>11.956522</c:v>
                </c:pt>
                <c:pt idx="111">
                  <c:v>12.065217000000001</c:v>
                </c:pt>
                <c:pt idx="112">
                  <c:v>12.173913000000001</c:v>
                </c:pt>
                <c:pt idx="113">
                  <c:v>12.282609000000001</c:v>
                </c:pt>
                <c:pt idx="114">
                  <c:v>12.391304</c:v>
                </c:pt>
                <c:pt idx="115">
                  <c:v>12.5</c:v>
                </c:pt>
                <c:pt idx="116">
                  <c:v>12.608696</c:v>
                </c:pt>
                <c:pt idx="117">
                  <c:v>12.717390999999999</c:v>
                </c:pt>
                <c:pt idx="118">
                  <c:v>12.826086999999999</c:v>
                </c:pt>
                <c:pt idx="119">
                  <c:v>12.934782999999999</c:v>
                </c:pt>
                <c:pt idx="120">
                  <c:v>13.043478</c:v>
                </c:pt>
                <c:pt idx="121">
                  <c:v>13.152174</c:v>
                </c:pt>
                <c:pt idx="122">
                  <c:v>13.260870000000001</c:v>
                </c:pt>
                <c:pt idx="123">
                  <c:v>13.369565</c:v>
                </c:pt>
                <c:pt idx="124">
                  <c:v>13.478261</c:v>
                </c:pt>
                <c:pt idx="125">
                  <c:v>13.586957</c:v>
                </c:pt>
                <c:pt idx="126">
                  <c:v>13.695652000000001</c:v>
                </c:pt>
                <c:pt idx="127">
                  <c:v>13.804347999999999</c:v>
                </c:pt>
                <c:pt idx="128">
                  <c:v>13.913043</c:v>
                </c:pt>
                <c:pt idx="129">
                  <c:v>14.021739</c:v>
                </c:pt>
                <c:pt idx="130">
                  <c:v>14.130435</c:v>
                </c:pt>
                <c:pt idx="131">
                  <c:v>14.239129999999999</c:v>
                </c:pt>
                <c:pt idx="132">
                  <c:v>14.347826</c:v>
                </c:pt>
                <c:pt idx="133">
                  <c:v>14.456522</c:v>
                </c:pt>
                <c:pt idx="134">
                  <c:v>14.565217000000001</c:v>
                </c:pt>
                <c:pt idx="135">
                  <c:v>14.673913000000001</c:v>
                </c:pt>
                <c:pt idx="136">
                  <c:v>14.782609000000001</c:v>
                </c:pt>
                <c:pt idx="137">
                  <c:v>14.891304</c:v>
                </c:pt>
                <c:pt idx="138">
                  <c:v>15</c:v>
                </c:pt>
                <c:pt idx="139">
                  <c:v>15.108696</c:v>
                </c:pt>
                <c:pt idx="140">
                  <c:v>15.217390999999999</c:v>
                </c:pt>
                <c:pt idx="141">
                  <c:v>15.326086999999999</c:v>
                </c:pt>
                <c:pt idx="142">
                  <c:v>15.434782999999999</c:v>
                </c:pt>
                <c:pt idx="143">
                  <c:v>15.543478</c:v>
                </c:pt>
                <c:pt idx="144">
                  <c:v>15.652174</c:v>
                </c:pt>
                <c:pt idx="145">
                  <c:v>15.760870000000001</c:v>
                </c:pt>
                <c:pt idx="146">
                  <c:v>15.869565</c:v>
                </c:pt>
                <c:pt idx="147">
                  <c:v>15.978261</c:v>
                </c:pt>
                <c:pt idx="148">
                  <c:v>16.086957000000002</c:v>
                </c:pt>
                <c:pt idx="149">
                  <c:v>16.195651999999999</c:v>
                </c:pt>
                <c:pt idx="150">
                  <c:v>16.304348000000001</c:v>
                </c:pt>
                <c:pt idx="151">
                  <c:v>16.413042999999998</c:v>
                </c:pt>
                <c:pt idx="152">
                  <c:v>16.521739</c:v>
                </c:pt>
                <c:pt idx="153">
                  <c:v>16.630434999999999</c:v>
                </c:pt>
                <c:pt idx="154">
                  <c:v>16.739129999999999</c:v>
                </c:pt>
                <c:pt idx="155">
                  <c:v>16.847826000000001</c:v>
                </c:pt>
                <c:pt idx="156">
                  <c:v>16.956522</c:v>
                </c:pt>
                <c:pt idx="157">
                  <c:v>17.065217000000001</c:v>
                </c:pt>
                <c:pt idx="158">
                  <c:v>17.173912999999999</c:v>
                </c:pt>
                <c:pt idx="159">
                  <c:v>17.282609000000001</c:v>
                </c:pt>
                <c:pt idx="160">
                  <c:v>17.391304000000002</c:v>
                </c:pt>
                <c:pt idx="161">
                  <c:v>17.5</c:v>
                </c:pt>
                <c:pt idx="162">
                  <c:v>17.608695999999998</c:v>
                </c:pt>
                <c:pt idx="163">
                  <c:v>17.717390999999999</c:v>
                </c:pt>
                <c:pt idx="164">
                  <c:v>17.826087000000001</c:v>
                </c:pt>
                <c:pt idx="165">
                  <c:v>17.934782999999999</c:v>
                </c:pt>
                <c:pt idx="166">
                  <c:v>18.043478</c:v>
                </c:pt>
                <c:pt idx="167">
                  <c:v>18.152173999999999</c:v>
                </c:pt>
                <c:pt idx="168">
                  <c:v>18.260870000000001</c:v>
                </c:pt>
                <c:pt idx="169">
                  <c:v>18.369565000000001</c:v>
                </c:pt>
                <c:pt idx="170">
                  <c:v>18.478261</c:v>
                </c:pt>
                <c:pt idx="171">
                  <c:v>18.586957000000002</c:v>
                </c:pt>
                <c:pt idx="172">
                  <c:v>18.695651999999999</c:v>
                </c:pt>
                <c:pt idx="173">
                  <c:v>18.804348000000001</c:v>
                </c:pt>
                <c:pt idx="174">
                  <c:v>18.913042999999998</c:v>
                </c:pt>
                <c:pt idx="175">
                  <c:v>19.021739</c:v>
                </c:pt>
                <c:pt idx="176">
                  <c:v>19.130434999999999</c:v>
                </c:pt>
                <c:pt idx="177">
                  <c:v>19.239129999999999</c:v>
                </c:pt>
                <c:pt idx="178">
                  <c:v>19.347826000000001</c:v>
                </c:pt>
                <c:pt idx="179">
                  <c:v>19.456522</c:v>
                </c:pt>
                <c:pt idx="180">
                  <c:v>19.565217000000001</c:v>
                </c:pt>
                <c:pt idx="181">
                  <c:v>19.673912999999999</c:v>
                </c:pt>
                <c:pt idx="182">
                  <c:v>19.782609000000001</c:v>
                </c:pt>
                <c:pt idx="183">
                  <c:v>19.891304000000002</c:v>
                </c:pt>
                <c:pt idx="184">
                  <c:v>20</c:v>
                </c:pt>
                <c:pt idx="185">
                  <c:v>20.108695999999998</c:v>
                </c:pt>
                <c:pt idx="186">
                  <c:v>20.217390999999999</c:v>
                </c:pt>
                <c:pt idx="187">
                  <c:v>20.326087000000001</c:v>
                </c:pt>
                <c:pt idx="188">
                  <c:v>20.434782999999999</c:v>
                </c:pt>
                <c:pt idx="189">
                  <c:v>20.543478</c:v>
                </c:pt>
                <c:pt idx="190">
                  <c:v>20.652173999999999</c:v>
                </c:pt>
                <c:pt idx="191">
                  <c:v>20.760870000000001</c:v>
                </c:pt>
                <c:pt idx="192">
                  <c:v>20.869565000000001</c:v>
                </c:pt>
                <c:pt idx="193">
                  <c:v>20.978261</c:v>
                </c:pt>
                <c:pt idx="194">
                  <c:v>21.086957000000002</c:v>
                </c:pt>
                <c:pt idx="195">
                  <c:v>21.195651999999999</c:v>
                </c:pt>
                <c:pt idx="196">
                  <c:v>21.304348000000001</c:v>
                </c:pt>
                <c:pt idx="197">
                  <c:v>21.413042999999998</c:v>
                </c:pt>
                <c:pt idx="198">
                  <c:v>21.521739</c:v>
                </c:pt>
                <c:pt idx="199">
                  <c:v>21.630434999999999</c:v>
                </c:pt>
                <c:pt idx="200">
                  <c:v>21.739129999999999</c:v>
                </c:pt>
                <c:pt idx="201">
                  <c:v>21.847826000000001</c:v>
                </c:pt>
                <c:pt idx="202">
                  <c:v>21.956522</c:v>
                </c:pt>
                <c:pt idx="203">
                  <c:v>22.065217000000001</c:v>
                </c:pt>
                <c:pt idx="204">
                  <c:v>22.173912999999999</c:v>
                </c:pt>
                <c:pt idx="205">
                  <c:v>22.282609000000001</c:v>
                </c:pt>
                <c:pt idx="206">
                  <c:v>22.391304000000002</c:v>
                </c:pt>
                <c:pt idx="207">
                  <c:v>22.5</c:v>
                </c:pt>
                <c:pt idx="208">
                  <c:v>22.608695999999998</c:v>
                </c:pt>
                <c:pt idx="209">
                  <c:v>22.717390999999999</c:v>
                </c:pt>
                <c:pt idx="210">
                  <c:v>22.826087000000001</c:v>
                </c:pt>
                <c:pt idx="211">
                  <c:v>22.934782999999999</c:v>
                </c:pt>
                <c:pt idx="212">
                  <c:v>23.043478</c:v>
                </c:pt>
                <c:pt idx="213">
                  <c:v>23.152173999999999</c:v>
                </c:pt>
                <c:pt idx="214">
                  <c:v>23.260870000000001</c:v>
                </c:pt>
                <c:pt idx="215">
                  <c:v>23.369565000000001</c:v>
                </c:pt>
                <c:pt idx="216">
                  <c:v>23.478261</c:v>
                </c:pt>
                <c:pt idx="217">
                  <c:v>23.586957000000002</c:v>
                </c:pt>
                <c:pt idx="218">
                  <c:v>23.695651999999999</c:v>
                </c:pt>
                <c:pt idx="219">
                  <c:v>23.804348000000001</c:v>
                </c:pt>
                <c:pt idx="220">
                  <c:v>23.913042999999998</c:v>
                </c:pt>
                <c:pt idx="221">
                  <c:v>24.021739</c:v>
                </c:pt>
                <c:pt idx="222">
                  <c:v>24.130434999999999</c:v>
                </c:pt>
                <c:pt idx="223">
                  <c:v>24.239129999999999</c:v>
                </c:pt>
                <c:pt idx="224">
                  <c:v>24.347826000000001</c:v>
                </c:pt>
                <c:pt idx="225">
                  <c:v>24.456522</c:v>
                </c:pt>
                <c:pt idx="226">
                  <c:v>24.565217000000001</c:v>
                </c:pt>
                <c:pt idx="227">
                  <c:v>24.673912999999999</c:v>
                </c:pt>
                <c:pt idx="228">
                  <c:v>24.782609000000001</c:v>
                </c:pt>
                <c:pt idx="229">
                  <c:v>24.891304000000002</c:v>
                </c:pt>
                <c:pt idx="230">
                  <c:v>25</c:v>
                </c:pt>
                <c:pt idx="231">
                  <c:v>25.108695999999998</c:v>
                </c:pt>
                <c:pt idx="232">
                  <c:v>25.217390999999999</c:v>
                </c:pt>
                <c:pt idx="233">
                  <c:v>25.326087000000001</c:v>
                </c:pt>
                <c:pt idx="234">
                  <c:v>25.434782999999999</c:v>
                </c:pt>
                <c:pt idx="235">
                  <c:v>25.543478</c:v>
                </c:pt>
                <c:pt idx="236">
                  <c:v>25.652173999999999</c:v>
                </c:pt>
                <c:pt idx="237">
                  <c:v>25.760870000000001</c:v>
                </c:pt>
                <c:pt idx="238">
                  <c:v>25.869565000000001</c:v>
                </c:pt>
                <c:pt idx="239">
                  <c:v>25.978261</c:v>
                </c:pt>
                <c:pt idx="240">
                  <c:v>26.086957000000002</c:v>
                </c:pt>
                <c:pt idx="241">
                  <c:v>26.195651999999999</c:v>
                </c:pt>
                <c:pt idx="242">
                  <c:v>26.304348000000001</c:v>
                </c:pt>
                <c:pt idx="243">
                  <c:v>26.413042999999998</c:v>
                </c:pt>
                <c:pt idx="244">
                  <c:v>26.521739</c:v>
                </c:pt>
                <c:pt idx="245">
                  <c:v>26.630434999999999</c:v>
                </c:pt>
                <c:pt idx="246">
                  <c:v>26.739129999999999</c:v>
                </c:pt>
                <c:pt idx="247">
                  <c:v>26.847826000000001</c:v>
                </c:pt>
                <c:pt idx="248">
                  <c:v>26.956522</c:v>
                </c:pt>
                <c:pt idx="249">
                  <c:v>27.065217000000001</c:v>
                </c:pt>
                <c:pt idx="250">
                  <c:v>27.173912999999999</c:v>
                </c:pt>
                <c:pt idx="251">
                  <c:v>27.282609000000001</c:v>
                </c:pt>
                <c:pt idx="252">
                  <c:v>27.391304000000002</c:v>
                </c:pt>
                <c:pt idx="253">
                  <c:v>27.5</c:v>
                </c:pt>
                <c:pt idx="254">
                  <c:v>27.608695999999998</c:v>
                </c:pt>
                <c:pt idx="255">
                  <c:v>27.717390999999999</c:v>
                </c:pt>
                <c:pt idx="256">
                  <c:v>27.826087000000001</c:v>
                </c:pt>
                <c:pt idx="257">
                  <c:v>27.934782999999999</c:v>
                </c:pt>
                <c:pt idx="258">
                  <c:v>28.043478</c:v>
                </c:pt>
                <c:pt idx="259">
                  <c:v>28.152173999999999</c:v>
                </c:pt>
                <c:pt idx="260">
                  <c:v>28.260870000000001</c:v>
                </c:pt>
                <c:pt idx="261">
                  <c:v>28.369565000000001</c:v>
                </c:pt>
                <c:pt idx="262">
                  <c:v>28.478261</c:v>
                </c:pt>
                <c:pt idx="263">
                  <c:v>28.586957000000002</c:v>
                </c:pt>
                <c:pt idx="264">
                  <c:v>28.695651999999999</c:v>
                </c:pt>
                <c:pt idx="265">
                  <c:v>28.804348000000001</c:v>
                </c:pt>
                <c:pt idx="266">
                  <c:v>28.913042999999998</c:v>
                </c:pt>
                <c:pt idx="267">
                  <c:v>29.021739</c:v>
                </c:pt>
                <c:pt idx="268">
                  <c:v>29.130434999999999</c:v>
                </c:pt>
                <c:pt idx="269">
                  <c:v>29.239129999999999</c:v>
                </c:pt>
                <c:pt idx="270">
                  <c:v>29.347826000000001</c:v>
                </c:pt>
                <c:pt idx="271">
                  <c:v>29.456522</c:v>
                </c:pt>
                <c:pt idx="272">
                  <c:v>29.565217000000001</c:v>
                </c:pt>
                <c:pt idx="273">
                  <c:v>29.673912999999999</c:v>
                </c:pt>
                <c:pt idx="274">
                  <c:v>29.782609000000001</c:v>
                </c:pt>
                <c:pt idx="275">
                  <c:v>29.891304000000002</c:v>
                </c:pt>
                <c:pt idx="276">
                  <c:v>30</c:v>
                </c:pt>
                <c:pt idx="277">
                  <c:v>30.108695999999998</c:v>
                </c:pt>
                <c:pt idx="278">
                  <c:v>30.217390999999999</c:v>
                </c:pt>
                <c:pt idx="279">
                  <c:v>30.326087000000001</c:v>
                </c:pt>
                <c:pt idx="280">
                  <c:v>30.434782999999999</c:v>
                </c:pt>
                <c:pt idx="281">
                  <c:v>30.543478</c:v>
                </c:pt>
                <c:pt idx="282">
                  <c:v>30.652173999999999</c:v>
                </c:pt>
                <c:pt idx="283">
                  <c:v>30.760870000000001</c:v>
                </c:pt>
                <c:pt idx="284">
                  <c:v>30.869565000000001</c:v>
                </c:pt>
                <c:pt idx="285">
                  <c:v>30.978261</c:v>
                </c:pt>
                <c:pt idx="286">
                  <c:v>31.086957000000002</c:v>
                </c:pt>
                <c:pt idx="287">
                  <c:v>31.195651999999999</c:v>
                </c:pt>
                <c:pt idx="288">
                  <c:v>31.304348000000001</c:v>
                </c:pt>
                <c:pt idx="289">
                  <c:v>31.413042999999998</c:v>
                </c:pt>
                <c:pt idx="290">
                  <c:v>31.521739</c:v>
                </c:pt>
                <c:pt idx="291">
                  <c:v>31.630434999999999</c:v>
                </c:pt>
                <c:pt idx="292">
                  <c:v>31.739129999999999</c:v>
                </c:pt>
                <c:pt idx="293">
                  <c:v>31.847826000000001</c:v>
                </c:pt>
                <c:pt idx="294">
                  <c:v>31.956522</c:v>
                </c:pt>
                <c:pt idx="295">
                  <c:v>32.065216999999997</c:v>
                </c:pt>
                <c:pt idx="296">
                  <c:v>32.173912999999999</c:v>
                </c:pt>
                <c:pt idx="297">
                  <c:v>32.282609000000001</c:v>
                </c:pt>
                <c:pt idx="298">
                  <c:v>32.391303999999998</c:v>
                </c:pt>
                <c:pt idx="299">
                  <c:v>32.5</c:v>
                </c:pt>
                <c:pt idx="300">
                  <c:v>32.608696000000002</c:v>
                </c:pt>
                <c:pt idx="301">
                  <c:v>32.717390999999999</c:v>
                </c:pt>
                <c:pt idx="302">
                  <c:v>32.826087000000001</c:v>
                </c:pt>
                <c:pt idx="303">
                  <c:v>32.934783000000003</c:v>
                </c:pt>
                <c:pt idx="304">
                  <c:v>33.043478</c:v>
                </c:pt>
                <c:pt idx="305">
                  <c:v>33.152174000000002</c:v>
                </c:pt>
                <c:pt idx="306">
                  <c:v>33.260869999999997</c:v>
                </c:pt>
                <c:pt idx="307">
                  <c:v>33.369565000000001</c:v>
                </c:pt>
                <c:pt idx="308">
                  <c:v>33.478261000000003</c:v>
                </c:pt>
                <c:pt idx="309">
                  <c:v>33.586956999999998</c:v>
                </c:pt>
                <c:pt idx="310">
                  <c:v>33.695652000000003</c:v>
                </c:pt>
                <c:pt idx="311">
                  <c:v>33.804347999999997</c:v>
                </c:pt>
                <c:pt idx="312">
                  <c:v>33.913043000000002</c:v>
                </c:pt>
                <c:pt idx="313">
                  <c:v>34.021738999999997</c:v>
                </c:pt>
                <c:pt idx="314">
                  <c:v>34.130434999999999</c:v>
                </c:pt>
                <c:pt idx="315">
                  <c:v>34.239130000000003</c:v>
                </c:pt>
                <c:pt idx="316">
                  <c:v>34.347825999999998</c:v>
                </c:pt>
                <c:pt idx="317">
                  <c:v>34.456522</c:v>
                </c:pt>
                <c:pt idx="318">
                  <c:v>34.565216999999997</c:v>
                </c:pt>
                <c:pt idx="319">
                  <c:v>34.673912999999999</c:v>
                </c:pt>
                <c:pt idx="320">
                  <c:v>34.782609000000001</c:v>
                </c:pt>
                <c:pt idx="321">
                  <c:v>34.891303999999998</c:v>
                </c:pt>
                <c:pt idx="322">
                  <c:v>35</c:v>
                </c:pt>
                <c:pt idx="323">
                  <c:v>35.108696000000002</c:v>
                </c:pt>
                <c:pt idx="324">
                  <c:v>35.217390999999999</c:v>
                </c:pt>
                <c:pt idx="325">
                  <c:v>35.326087000000001</c:v>
                </c:pt>
                <c:pt idx="326">
                  <c:v>35.434783000000003</c:v>
                </c:pt>
                <c:pt idx="327">
                  <c:v>35.543478</c:v>
                </c:pt>
                <c:pt idx="328">
                  <c:v>35.652174000000002</c:v>
                </c:pt>
                <c:pt idx="329">
                  <c:v>35.760869999999997</c:v>
                </c:pt>
                <c:pt idx="330">
                  <c:v>35.869565000000001</c:v>
                </c:pt>
                <c:pt idx="331">
                  <c:v>35.978261000000003</c:v>
                </c:pt>
                <c:pt idx="332">
                  <c:v>36.086956999999998</c:v>
                </c:pt>
                <c:pt idx="333">
                  <c:v>36.195652000000003</c:v>
                </c:pt>
                <c:pt idx="334">
                  <c:v>36.304347999999997</c:v>
                </c:pt>
                <c:pt idx="335">
                  <c:v>36.413043000000002</c:v>
                </c:pt>
                <c:pt idx="336">
                  <c:v>36.521738999999997</c:v>
                </c:pt>
                <c:pt idx="337">
                  <c:v>36.630434999999999</c:v>
                </c:pt>
                <c:pt idx="338">
                  <c:v>36.739130000000003</c:v>
                </c:pt>
                <c:pt idx="339">
                  <c:v>36.847825999999998</c:v>
                </c:pt>
                <c:pt idx="340">
                  <c:v>36.956522</c:v>
                </c:pt>
                <c:pt idx="341">
                  <c:v>37.065216999999997</c:v>
                </c:pt>
                <c:pt idx="342">
                  <c:v>37.173912999999999</c:v>
                </c:pt>
                <c:pt idx="343">
                  <c:v>37.282609000000001</c:v>
                </c:pt>
                <c:pt idx="344">
                  <c:v>37.391303999999998</c:v>
                </c:pt>
                <c:pt idx="345">
                  <c:v>37.5</c:v>
                </c:pt>
                <c:pt idx="346">
                  <c:v>37.608696000000002</c:v>
                </c:pt>
                <c:pt idx="347">
                  <c:v>37.717390999999999</c:v>
                </c:pt>
                <c:pt idx="348">
                  <c:v>37.826087000000001</c:v>
                </c:pt>
                <c:pt idx="349">
                  <c:v>37.934783000000003</c:v>
                </c:pt>
                <c:pt idx="350">
                  <c:v>38.043478</c:v>
                </c:pt>
                <c:pt idx="351">
                  <c:v>38.152174000000002</c:v>
                </c:pt>
                <c:pt idx="352">
                  <c:v>38.260869999999997</c:v>
                </c:pt>
                <c:pt idx="353">
                  <c:v>38.369565000000001</c:v>
                </c:pt>
                <c:pt idx="354">
                  <c:v>38.478261000000003</c:v>
                </c:pt>
                <c:pt idx="355">
                  <c:v>38.586956999999998</c:v>
                </c:pt>
                <c:pt idx="356">
                  <c:v>38.695652000000003</c:v>
                </c:pt>
                <c:pt idx="357">
                  <c:v>38.804347999999997</c:v>
                </c:pt>
                <c:pt idx="358">
                  <c:v>38.913043000000002</c:v>
                </c:pt>
                <c:pt idx="359">
                  <c:v>39.021738999999997</c:v>
                </c:pt>
                <c:pt idx="360">
                  <c:v>39.130434999999999</c:v>
                </c:pt>
                <c:pt idx="361">
                  <c:v>39.239130000000003</c:v>
                </c:pt>
                <c:pt idx="362">
                  <c:v>39.347825999999998</c:v>
                </c:pt>
                <c:pt idx="363">
                  <c:v>39.456522</c:v>
                </c:pt>
                <c:pt idx="364">
                  <c:v>39.565216999999997</c:v>
                </c:pt>
                <c:pt idx="365">
                  <c:v>39.673912999999999</c:v>
                </c:pt>
                <c:pt idx="366">
                  <c:v>39.782609000000001</c:v>
                </c:pt>
                <c:pt idx="367">
                  <c:v>39.891303999999998</c:v>
                </c:pt>
                <c:pt idx="368">
                  <c:v>40</c:v>
                </c:pt>
                <c:pt idx="369">
                  <c:v>40.108696000000002</c:v>
                </c:pt>
                <c:pt idx="370">
                  <c:v>40.217390999999999</c:v>
                </c:pt>
                <c:pt idx="371">
                  <c:v>40.326087000000001</c:v>
                </c:pt>
                <c:pt idx="372">
                  <c:v>40.434783000000003</c:v>
                </c:pt>
                <c:pt idx="373">
                  <c:v>40.543478</c:v>
                </c:pt>
                <c:pt idx="374">
                  <c:v>40.652174000000002</c:v>
                </c:pt>
                <c:pt idx="375">
                  <c:v>40.760869999999997</c:v>
                </c:pt>
                <c:pt idx="376">
                  <c:v>40.869565000000001</c:v>
                </c:pt>
                <c:pt idx="377">
                  <c:v>40.978261000000003</c:v>
                </c:pt>
                <c:pt idx="378">
                  <c:v>41.086956999999998</c:v>
                </c:pt>
                <c:pt idx="379">
                  <c:v>41.195652000000003</c:v>
                </c:pt>
                <c:pt idx="380">
                  <c:v>41.304347999999997</c:v>
                </c:pt>
                <c:pt idx="381">
                  <c:v>41.413043000000002</c:v>
                </c:pt>
                <c:pt idx="382">
                  <c:v>41.521738999999997</c:v>
                </c:pt>
                <c:pt idx="383">
                  <c:v>41.630434999999999</c:v>
                </c:pt>
                <c:pt idx="384">
                  <c:v>41.739130000000003</c:v>
                </c:pt>
                <c:pt idx="385">
                  <c:v>41.847825999999998</c:v>
                </c:pt>
                <c:pt idx="386">
                  <c:v>41.956522</c:v>
                </c:pt>
                <c:pt idx="387">
                  <c:v>42.065216999999997</c:v>
                </c:pt>
                <c:pt idx="388">
                  <c:v>42.173912999999999</c:v>
                </c:pt>
                <c:pt idx="389">
                  <c:v>42.282609000000001</c:v>
                </c:pt>
                <c:pt idx="390">
                  <c:v>42.391303999999998</c:v>
                </c:pt>
                <c:pt idx="391">
                  <c:v>42.5</c:v>
                </c:pt>
                <c:pt idx="392">
                  <c:v>42.608696000000002</c:v>
                </c:pt>
                <c:pt idx="393">
                  <c:v>42.717390999999999</c:v>
                </c:pt>
                <c:pt idx="394">
                  <c:v>42.826087000000001</c:v>
                </c:pt>
                <c:pt idx="395">
                  <c:v>42.934783000000003</c:v>
                </c:pt>
                <c:pt idx="396">
                  <c:v>43.043478</c:v>
                </c:pt>
                <c:pt idx="397">
                  <c:v>43.152174000000002</c:v>
                </c:pt>
                <c:pt idx="398">
                  <c:v>43.260869999999997</c:v>
                </c:pt>
                <c:pt idx="399">
                  <c:v>43.369565000000001</c:v>
                </c:pt>
                <c:pt idx="400">
                  <c:v>43.478261000000003</c:v>
                </c:pt>
                <c:pt idx="401">
                  <c:v>43.586956999999998</c:v>
                </c:pt>
                <c:pt idx="402">
                  <c:v>43.695652000000003</c:v>
                </c:pt>
                <c:pt idx="403">
                  <c:v>43.804347999999997</c:v>
                </c:pt>
                <c:pt idx="404">
                  <c:v>43.913043000000002</c:v>
                </c:pt>
                <c:pt idx="405">
                  <c:v>44.021738999999997</c:v>
                </c:pt>
                <c:pt idx="406">
                  <c:v>44.130434999999999</c:v>
                </c:pt>
                <c:pt idx="407">
                  <c:v>44.239130000000003</c:v>
                </c:pt>
                <c:pt idx="408">
                  <c:v>44.347825999999998</c:v>
                </c:pt>
                <c:pt idx="409">
                  <c:v>44.456522</c:v>
                </c:pt>
                <c:pt idx="410">
                  <c:v>44.565216999999997</c:v>
                </c:pt>
                <c:pt idx="411">
                  <c:v>44.673912999999999</c:v>
                </c:pt>
                <c:pt idx="412">
                  <c:v>44.782609000000001</c:v>
                </c:pt>
                <c:pt idx="413">
                  <c:v>44.891303999999998</c:v>
                </c:pt>
                <c:pt idx="414">
                  <c:v>45</c:v>
                </c:pt>
                <c:pt idx="415">
                  <c:v>45.108696000000002</c:v>
                </c:pt>
                <c:pt idx="416">
                  <c:v>45.217390999999999</c:v>
                </c:pt>
                <c:pt idx="417">
                  <c:v>45.326087000000001</c:v>
                </c:pt>
                <c:pt idx="418">
                  <c:v>45.434783000000003</c:v>
                </c:pt>
                <c:pt idx="419">
                  <c:v>45.543478</c:v>
                </c:pt>
                <c:pt idx="420">
                  <c:v>45.652174000000002</c:v>
                </c:pt>
                <c:pt idx="421">
                  <c:v>45.760869999999997</c:v>
                </c:pt>
                <c:pt idx="422">
                  <c:v>45.869565000000001</c:v>
                </c:pt>
                <c:pt idx="423">
                  <c:v>45.978261000000003</c:v>
                </c:pt>
                <c:pt idx="424">
                  <c:v>46.086956999999998</c:v>
                </c:pt>
                <c:pt idx="425">
                  <c:v>46.195652000000003</c:v>
                </c:pt>
                <c:pt idx="426">
                  <c:v>46.304347999999997</c:v>
                </c:pt>
                <c:pt idx="427">
                  <c:v>46.413043000000002</c:v>
                </c:pt>
                <c:pt idx="428">
                  <c:v>46.521738999999997</c:v>
                </c:pt>
                <c:pt idx="429">
                  <c:v>46.630434999999999</c:v>
                </c:pt>
                <c:pt idx="430">
                  <c:v>46.739130000000003</c:v>
                </c:pt>
                <c:pt idx="431">
                  <c:v>46.847825999999998</c:v>
                </c:pt>
                <c:pt idx="432">
                  <c:v>46.956522</c:v>
                </c:pt>
                <c:pt idx="433">
                  <c:v>47.065216999999997</c:v>
                </c:pt>
                <c:pt idx="434">
                  <c:v>47.173912999999999</c:v>
                </c:pt>
                <c:pt idx="435">
                  <c:v>47.282609000000001</c:v>
                </c:pt>
                <c:pt idx="436">
                  <c:v>47.391303999999998</c:v>
                </c:pt>
                <c:pt idx="437">
                  <c:v>47.5</c:v>
                </c:pt>
                <c:pt idx="438">
                  <c:v>47.608696000000002</c:v>
                </c:pt>
                <c:pt idx="439">
                  <c:v>47.717390999999999</c:v>
                </c:pt>
                <c:pt idx="440">
                  <c:v>47.826087000000001</c:v>
                </c:pt>
                <c:pt idx="441">
                  <c:v>47.934783000000003</c:v>
                </c:pt>
                <c:pt idx="442">
                  <c:v>48.043478</c:v>
                </c:pt>
                <c:pt idx="443">
                  <c:v>48.152174000000002</c:v>
                </c:pt>
                <c:pt idx="444">
                  <c:v>48.260869999999997</c:v>
                </c:pt>
                <c:pt idx="445">
                  <c:v>48.369565000000001</c:v>
                </c:pt>
                <c:pt idx="446">
                  <c:v>48.478261000000003</c:v>
                </c:pt>
                <c:pt idx="447">
                  <c:v>48.586956999999998</c:v>
                </c:pt>
                <c:pt idx="448">
                  <c:v>48.695652000000003</c:v>
                </c:pt>
                <c:pt idx="449">
                  <c:v>48.804347999999997</c:v>
                </c:pt>
                <c:pt idx="450">
                  <c:v>48.913043000000002</c:v>
                </c:pt>
                <c:pt idx="451">
                  <c:v>49.021738999999997</c:v>
                </c:pt>
                <c:pt idx="452">
                  <c:v>49.130434999999999</c:v>
                </c:pt>
                <c:pt idx="453">
                  <c:v>49.239130000000003</c:v>
                </c:pt>
                <c:pt idx="454">
                  <c:v>49.347825999999998</c:v>
                </c:pt>
                <c:pt idx="455">
                  <c:v>49.456522</c:v>
                </c:pt>
                <c:pt idx="456">
                  <c:v>49.565216999999997</c:v>
                </c:pt>
                <c:pt idx="457">
                  <c:v>49.673912999999999</c:v>
                </c:pt>
                <c:pt idx="458">
                  <c:v>49.782609000000001</c:v>
                </c:pt>
                <c:pt idx="459">
                  <c:v>49.891303999999998</c:v>
                </c:pt>
                <c:pt idx="460">
                  <c:v>50</c:v>
                </c:pt>
                <c:pt idx="461">
                  <c:v>50.108696000000002</c:v>
                </c:pt>
                <c:pt idx="462">
                  <c:v>50.217390999999999</c:v>
                </c:pt>
                <c:pt idx="463">
                  <c:v>50.326087000000001</c:v>
                </c:pt>
                <c:pt idx="464">
                  <c:v>50.434783000000003</c:v>
                </c:pt>
                <c:pt idx="465">
                  <c:v>50.543478</c:v>
                </c:pt>
                <c:pt idx="466">
                  <c:v>50.652174000000002</c:v>
                </c:pt>
                <c:pt idx="467">
                  <c:v>50.760869999999997</c:v>
                </c:pt>
                <c:pt idx="468">
                  <c:v>50.869565000000001</c:v>
                </c:pt>
                <c:pt idx="469">
                  <c:v>50.978261000000003</c:v>
                </c:pt>
                <c:pt idx="470">
                  <c:v>51.086956999999998</c:v>
                </c:pt>
                <c:pt idx="471">
                  <c:v>51.195652000000003</c:v>
                </c:pt>
                <c:pt idx="472">
                  <c:v>51.304347999999997</c:v>
                </c:pt>
                <c:pt idx="473">
                  <c:v>51.413043000000002</c:v>
                </c:pt>
                <c:pt idx="474">
                  <c:v>51.521738999999997</c:v>
                </c:pt>
                <c:pt idx="475">
                  <c:v>51.630434999999999</c:v>
                </c:pt>
                <c:pt idx="476">
                  <c:v>51.739130000000003</c:v>
                </c:pt>
                <c:pt idx="477">
                  <c:v>51.847825999999998</c:v>
                </c:pt>
                <c:pt idx="478">
                  <c:v>51.956522</c:v>
                </c:pt>
                <c:pt idx="479">
                  <c:v>52.065216999999997</c:v>
                </c:pt>
                <c:pt idx="480">
                  <c:v>52.173912999999999</c:v>
                </c:pt>
                <c:pt idx="481">
                  <c:v>52.282609000000001</c:v>
                </c:pt>
                <c:pt idx="482">
                  <c:v>52.391303999999998</c:v>
                </c:pt>
                <c:pt idx="483">
                  <c:v>52.5</c:v>
                </c:pt>
                <c:pt idx="484">
                  <c:v>52.608696000000002</c:v>
                </c:pt>
                <c:pt idx="485">
                  <c:v>52.717390999999999</c:v>
                </c:pt>
                <c:pt idx="486">
                  <c:v>52.826087000000001</c:v>
                </c:pt>
                <c:pt idx="487">
                  <c:v>52.934783000000003</c:v>
                </c:pt>
                <c:pt idx="488">
                  <c:v>53.043478</c:v>
                </c:pt>
                <c:pt idx="489">
                  <c:v>53.152174000000002</c:v>
                </c:pt>
                <c:pt idx="490">
                  <c:v>53.260869999999997</c:v>
                </c:pt>
                <c:pt idx="491">
                  <c:v>53.369565000000001</c:v>
                </c:pt>
                <c:pt idx="492">
                  <c:v>53.478261000000003</c:v>
                </c:pt>
                <c:pt idx="493">
                  <c:v>53.586956999999998</c:v>
                </c:pt>
                <c:pt idx="494">
                  <c:v>53.695652000000003</c:v>
                </c:pt>
                <c:pt idx="495">
                  <c:v>53.804347999999997</c:v>
                </c:pt>
                <c:pt idx="496">
                  <c:v>53.913043000000002</c:v>
                </c:pt>
                <c:pt idx="497">
                  <c:v>54.021738999999997</c:v>
                </c:pt>
                <c:pt idx="498">
                  <c:v>54.130434999999999</c:v>
                </c:pt>
                <c:pt idx="499">
                  <c:v>54.239130000000003</c:v>
                </c:pt>
                <c:pt idx="500">
                  <c:v>54.347825999999998</c:v>
                </c:pt>
                <c:pt idx="501">
                  <c:v>54.456522</c:v>
                </c:pt>
                <c:pt idx="502">
                  <c:v>54.565216999999997</c:v>
                </c:pt>
                <c:pt idx="503">
                  <c:v>54.673912999999999</c:v>
                </c:pt>
                <c:pt idx="504">
                  <c:v>54.782609000000001</c:v>
                </c:pt>
                <c:pt idx="505">
                  <c:v>54.891303999999998</c:v>
                </c:pt>
                <c:pt idx="506">
                  <c:v>55</c:v>
                </c:pt>
                <c:pt idx="507">
                  <c:v>55.108696000000002</c:v>
                </c:pt>
                <c:pt idx="508">
                  <c:v>55.217390999999999</c:v>
                </c:pt>
                <c:pt idx="509">
                  <c:v>55.326087000000001</c:v>
                </c:pt>
                <c:pt idx="510">
                  <c:v>55.434783000000003</c:v>
                </c:pt>
                <c:pt idx="511">
                  <c:v>55.543478</c:v>
                </c:pt>
                <c:pt idx="512">
                  <c:v>55.652174000000002</c:v>
                </c:pt>
                <c:pt idx="513">
                  <c:v>55.760869999999997</c:v>
                </c:pt>
                <c:pt idx="514">
                  <c:v>55.869565000000001</c:v>
                </c:pt>
                <c:pt idx="515">
                  <c:v>55.978261000000003</c:v>
                </c:pt>
                <c:pt idx="516">
                  <c:v>56.086956999999998</c:v>
                </c:pt>
                <c:pt idx="517">
                  <c:v>56.195652000000003</c:v>
                </c:pt>
                <c:pt idx="518">
                  <c:v>56.304347999999997</c:v>
                </c:pt>
                <c:pt idx="519">
                  <c:v>56.413043000000002</c:v>
                </c:pt>
                <c:pt idx="520">
                  <c:v>56.521738999999997</c:v>
                </c:pt>
                <c:pt idx="521">
                  <c:v>56.630434999999999</c:v>
                </c:pt>
                <c:pt idx="522">
                  <c:v>56.739130000000003</c:v>
                </c:pt>
                <c:pt idx="523">
                  <c:v>56.847825999999998</c:v>
                </c:pt>
                <c:pt idx="524">
                  <c:v>56.956522</c:v>
                </c:pt>
                <c:pt idx="525">
                  <c:v>57.065216999999997</c:v>
                </c:pt>
                <c:pt idx="526">
                  <c:v>57.173912999999999</c:v>
                </c:pt>
                <c:pt idx="527">
                  <c:v>57.282609000000001</c:v>
                </c:pt>
                <c:pt idx="528">
                  <c:v>57.391303999999998</c:v>
                </c:pt>
                <c:pt idx="529">
                  <c:v>57.5</c:v>
                </c:pt>
                <c:pt idx="530">
                  <c:v>57.608696000000002</c:v>
                </c:pt>
                <c:pt idx="531">
                  <c:v>57.717390999999999</c:v>
                </c:pt>
                <c:pt idx="532">
                  <c:v>57.826087000000001</c:v>
                </c:pt>
                <c:pt idx="533">
                  <c:v>57.934783000000003</c:v>
                </c:pt>
                <c:pt idx="534">
                  <c:v>58.043478</c:v>
                </c:pt>
                <c:pt idx="535">
                  <c:v>58.152174000000002</c:v>
                </c:pt>
                <c:pt idx="536">
                  <c:v>58.260869999999997</c:v>
                </c:pt>
                <c:pt idx="537">
                  <c:v>58.369565000000001</c:v>
                </c:pt>
                <c:pt idx="538">
                  <c:v>58.478261000000003</c:v>
                </c:pt>
                <c:pt idx="539">
                  <c:v>58.586956999999998</c:v>
                </c:pt>
                <c:pt idx="540">
                  <c:v>58.695652000000003</c:v>
                </c:pt>
                <c:pt idx="541">
                  <c:v>58.804347999999997</c:v>
                </c:pt>
                <c:pt idx="542">
                  <c:v>58.913043000000002</c:v>
                </c:pt>
                <c:pt idx="543">
                  <c:v>59.021738999999997</c:v>
                </c:pt>
                <c:pt idx="544">
                  <c:v>59.130434999999999</c:v>
                </c:pt>
                <c:pt idx="545">
                  <c:v>59.239130000000003</c:v>
                </c:pt>
                <c:pt idx="546">
                  <c:v>59.347825999999998</c:v>
                </c:pt>
                <c:pt idx="547">
                  <c:v>59.456522</c:v>
                </c:pt>
                <c:pt idx="548">
                  <c:v>59.565216999999997</c:v>
                </c:pt>
                <c:pt idx="549">
                  <c:v>59.673912999999999</c:v>
                </c:pt>
                <c:pt idx="550">
                  <c:v>59.782609000000001</c:v>
                </c:pt>
                <c:pt idx="551">
                  <c:v>59.891303999999998</c:v>
                </c:pt>
                <c:pt idx="552">
                  <c:v>60</c:v>
                </c:pt>
                <c:pt idx="553">
                  <c:v>60.108696000000002</c:v>
                </c:pt>
                <c:pt idx="554">
                  <c:v>60.217390999999999</c:v>
                </c:pt>
                <c:pt idx="555">
                  <c:v>60.326087000000001</c:v>
                </c:pt>
                <c:pt idx="556">
                  <c:v>60.434783000000003</c:v>
                </c:pt>
                <c:pt idx="557">
                  <c:v>60.543478</c:v>
                </c:pt>
                <c:pt idx="558">
                  <c:v>60.652174000000002</c:v>
                </c:pt>
                <c:pt idx="559">
                  <c:v>60.760869999999997</c:v>
                </c:pt>
                <c:pt idx="560">
                  <c:v>60.869565000000001</c:v>
                </c:pt>
                <c:pt idx="561">
                  <c:v>60.978261000000003</c:v>
                </c:pt>
                <c:pt idx="562">
                  <c:v>61.086956999999998</c:v>
                </c:pt>
                <c:pt idx="563">
                  <c:v>61.195652000000003</c:v>
                </c:pt>
                <c:pt idx="564">
                  <c:v>61.304347999999997</c:v>
                </c:pt>
                <c:pt idx="565">
                  <c:v>61.413043000000002</c:v>
                </c:pt>
                <c:pt idx="566">
                  <c:v>61.521738999999997</c:v>
                </c:pt>
                <c:pt idx="567">
                  <c:v>61.630434999999999</c:v>
                </c:pt>
                <c:pt idx="568">
                  <c:v>61.739130000000003</c:v>
                </c:pt>
                <c:pt idx="569">
                  <c:v>61.847825999999998</c:v>
                </c:pt>
                <c:pt idx="570">
                  <c:v>61.956522</c:v>
                </c:pt>
                <c:pt idx="571">
                  <c:v>62.065216999999997</c:v>
                </c:pt>
                <c:pt idx="572">
                  <c:v>62.173912999999999</c:v>
                </c:pt>
                <c:pt idx="573">
                  <c:v>62.282609000000001</c:v>
                </c:pt>
                <c:pt idx="574">
                  <c:v>62.391303999999998</c:v>
                </c:pt>
                <c:pt idx="575">
                  <c:v>62.5</c:v>
                </c:pt>
                <c:pt idx="576">
                  <c:v>62.608696000000002</c:v>
                </c:pt>
                <c:pt idx="577">
                  <c:v>62.717390999999999</c:v>
                </c:pt>
                <c:pt idx="578">
                  <c:v>62.826087000000001</c:v>
                </c:pt>
                <c:pt idx="579">
                  <c:v>62.934783000000003</c:v>
                </c:pt>
                <c:pt idx="580">
                  <c:v>63.043478</c:v>
                </c:pt>
                <c:pt idx="581">
                  <c:v>63.152174000000002</c:v>
                </c:pt>
                <c:pt idx="582">
                  <c:v>63.260869999999997</c:v>
                </c:pt>
                <c:pt idx="583">
                  <c:v>63.369565000000001</c:v>
                </c:pt>
                <c:pt idx="584">
                  <c:v>63.478261000000003</c:v>
                </c:pt>
                <c:pt idx="585">
                  <c:v>63.586956999999998</c:v>
                </c:pt>
                <c:pt idx="586">
                  <c:v>63.695652000000003</c:v>
                </c:pt>
                <c:pt idx="587">
                  <c:v>63.804347999999997</c:v>
                </c:pt>
                <c:pt idx="588">
                  <c:v>63.913043000000002</c:v>
                </c:pt>
                <c:pt idx="589">
                  <c:v>64.021738999999997</c:v>
                </c:pt>
                <c:pt idx="590">
                  <c:v>64.130435000000006</c:v>
                </c:pt>
                <c:pt idx="591">
                  <c:v>64.239130000000003</c:v>
                </c:pt>
                <c:pt idx="592">
                  <c:v>64.347825999999998</c:v>
                </c:pt>
                <c:pt idx="593">
                  <c:v>64.456522000000007</c:v>
                </c:pt>
                <c:pt idx="594">
                  <c:v>64.565217000000004</c:v>
                </c:pt>
                <c:pt idx="595">
                  <c:v>64.673912999999999</c:v>
                </c:pt>
                <c:pt idx="596">
                  <c:v>64.782608999999994</c:v>
                </c:pt>
                <c:pt idx="597">
                  <c:v>64.891304000000005</c:v>
                </c:pt>
                <c:pt idx="598">
                  <c:v>65</c:v>
                </c:pt>
                <c:pt idx="599">
                  <c:v>65.108695999999995</c:v>
                </c:pt>
                <c:pt idx="600">
                  <c:v>65.217391000000006</c:v>
                </c:pt>
                <c:pt idx="601">
                  <c:v>65.326087000000001</c:v>
                </c:pt>
                <c:pt idx="602">
                  <c:v>65.434782999999996</c:v>
                </c:pt>
                <c:pt idx="603">
                  <c:v>65.543477999999993</c:v>
                </c:pt>
                <c:pt idx="604">
                  <c:v>65.652174000000002</c:v>
                </c:pt>
                <c:pt idx="605">
                  <c:v>65.760869999999997</c:v>
                </c:pt>
                <c:pt idx="606">
                  <c:v>65.869564999999994</c:v>
                </c:pt>
                <c:pt idx="607">
                  <c:v>65.978261000000003</c:v>
                </c:pt>
                <c:pt idx="608">
                  <c:v>66.086956999999998</c:v>
                </c:pt>
                <c:pt idx="609">
                  <c:v>66.195651999999995</c:v>
                </c:pt>
                <c:pt idx="610">
                  <c:v>66.304348000000005</c:v>
                </c:pt>
                <c:pt idx="611">
                  <c:v>66.413043000000002</c:v>
                </c:pt>
                <c:pt idx="612">
                  <c:v>66.521738999999997</c:v>
                </c:pt>
                <c:pt idx="613">
                  <c:v>66.630435000000006</c:v>
                </c:pt>
                <c:pt idx="614">
                  <c:v>66.739130000000003</c:v>
                </c:pt>
                <c:pt idx="615">
                  <c:v>66.847825999999998</c:v>
                </c:pt>
                <c:pt idx="616">
                  <c:v>66.956522000000007</c:v>
                </c:pt>
                <c:pt idx="617">
                  <c:v>67.065217000000004</c:v>
                </c:pt>
                <c:pt idx="618">
                  <c:v>67.173912999999999</c:v>
                </c:pt>
                <c:pt idx="619">
                  <c:v>67.282608999999994</c:v>
                </c:pt>
                <c:pt idx="620">
                  <c:v>67.391304000000005</c:v>
                </c:pt>
                <c:pt idx="621">
                  <c:v>67.5</c:v>
                </c:pt>
                <c:pt idx="622">
                  <c:v>67.608695999999995</c:v>
                </c:pt>
                <c:pt idx="623">
                  <c:v>67.717391000000006</c:v>
                </c:pt>
                <c:pt idx="624">
                  <c:v>67.826087000000001</c:v>
                </c:pt>
                <c:pt idx="625">
                  <c:v>67.934782999999996</c:v>
                </c:pt>
                <c:pt idx="626">
                  <c:v>68.043477999999993</c:v>
                </c:pt>
                <c:pt idx="627">
                  <c:v>68.152174000000002</c:v>
                </c:pt>
                <c:pt idx="628">
                  <c:v>68.260869999999997</c:v>
                </c:pt>
                <c:pt idx="629">
                  <c:v>68.369564999999994</c:v>
                </c:pt>
                <c:pt idx="630">
                  <c:v>68.478261000000003</c:v>
                </c:pt>
                <c:pt idx="631">
                  <c:v>68.586956999999998</c:v>
                </c:pt>
                <c:pt idx="632">
                  <c:v>68.695651999999995</c:v>
                </c:pt>
                <c:pt idx="633">
                  <c:v>68.804348000000005</c:v>
                </c:pt>
                <c:pt idx="634">
                  <c:v>68.913043000000002</c:v>
                </c:pt>
                <c:pt idx="635">
                  <c:v>69.021738999999997</c:v>
                </c:pt>
                <c:pt idx="636">
                  <c:v>69.130435000000006</c:v>
                </c:pt>
                <c:pt idx="637">
                  <c:v>69.239130000000003</c:v>
                </c:pt>
                <c:pt idx="638">
                  <c:v>69.347825999999998</c:v>
                </c:pt>
                <c:pt idx="639">
                  <c:v>69.456522000000007</c:v>
                </c:pt>
                <c:pt idx="640">
                  <c:v>69.565217000000004</c:v>
                </c:pt>
                <c:pt idx="641">
                  <c:v>69.673912999999999</c:v>
                </c:pt>
                <c:pt idx="642">
                  <c:v>69.782608999999994</c:v>
                </c:pt>
                <c:pt idx="643">
                  <c:v>69.891304000000005</c:v>
                </c:pt>
                <c:pt idx="644">
                  <c:v>70</c:v>
                </c:pt>
                <c:pt idx="645">
                  <c:v>70.108695999999995</c:v>
                </c:pt>
                <c:pt idx="646">
                  <c:v>70.217391000000006</c:v>
                </c:pt>
                <c:pt idx="647">
                  <c:v>70.326087000000001</c:v>
                </c:pt>
                <c:pt idx="648">
                  <c:v>70.434782999999996</c:v>
                </c:pt>
                <c:pt idx="649">
                  <c:v>70.543477999999993</c:v>
                </c:pt>
                <c:pt idx="650">
                  <c:v>70.652174000000002</c:v>
                </c:pt>
                <c:pt idx="651">
                  <c:v>70.760869999999997</c:v>
                </c:pt>
                <c:pt idx="652">
                  <c:v>70.869564999999994</c:v>
                </c:pt>
                <c:pt idx="653">
                  <c:v>70.978261000000003</c:v>
                </c:pt>
                <c:pt idx="654">
                  <c:v>71.086956999999998</c:v>
                </c:pt>
                <c:pt idx="655">
                  <c:v>71.195651999999995</c:v>
                </c:pt>
                <c:pt idx="656">
                  <c:v>71.304348000000005</c:v>
                </c:pt>
                <c:pt idx="657">
                  <c:v>71.413043000000002</c:v>
                </c:pt>
                <c:pt idx="658">
                  <c:v>71.521738999999997</c:v>
                </c:pt>
                <c:pt idx="659">
                  <c:v>71.630435000000006</c:v>
                </c:pt>
                <c:pt idx="660">
                  <c:v>71.739130000000003</c:v>
                </c:pt>
                <c:pt idx="661">
                  <c:v>71.847825999999998</c:v>
                </c:pt>
                <c:pt idx="662">
                  <c:v>71.956522000000007</c:v>
                </c:pt>
                <c:pt idx="663">
                  <c:v>72.065217000000004</c:v>
                </c:pt>
                <c:pt idx="664">
                  <c:v>72.173912999999999</c:v>
                </c:pt>
                <c:pt idx="665">
                  <c:v>72.282608999999994</c:v>
                </c:pt>
                <c:pt idx="666">
                  <c:v>72.391304000000005</c:v>
                </c:pt>
                <c:pt idx="667">
                  <c:v>72.5</c:v>
                </c:pt>
                <c:pt idx="668">
                  <c:v>72.608695999999995</c:v>
                </c:pt>
                <c:pt idx="669">
                  <c:v>72.717391000000006</c:v>
                </c:pt>
                <c:pt idx="670">
                  <c:v>72.826087000000001</c:v>
                </c:pt>
                <c:pt idx="671">
                  <c:v>72.934782999999996</c:v>
                </c:pt>
                <c:pt idx="672">
                  <c:v>73.043477999999993</c:v>
                </c:pt>
                <c:pt idx="673">
                  <c:v>73.152174000000002</c:v>
                </c:pt>
                <c:pt idx="674">
                  <c:v>73.260869999999997</c:v>
                </c:pt>
                <c:pt idx="675">
                  <c:v>73.369564999999994</c:v>
                </c:pt>
                <c:pt idx="676">
                  <c:v>73.478261000000003</c:v>
                </c:pt>
                <c:pt idx="677">
                  <c:v>73.586956999999998</c:v>
                </c:pt>
                <c:pt idx="678">
                  <c:v>73.695651999999995</c:v>
                </c:pt>
                <c:pt idx="679">
                  <c:v>73.804348000000005</c:v>
                </c:pt>
                <c:pt idx="680">
                  <c:v>73.913043000000002</c:v>
                </c:pt>
                <c:pt idx="681">
                  <c:v>74.021738999999997</c:v>
                </c:pt>
                <c:pt idx="682">
                  <c:v>74.130435000000006</c:v>
                </c:pt>
                <c:pt idx="683">
                  <c:v>74.239130000000003</c:v>
                </c:pt>
                <c:pt idx="684">
                  <c:v>74.347825999999998</c:v>
                </c:pt>
                <c:pt idx="685">
                  <c:v>74.456522000000007</c:v>
                </c:pt>
                <c:pt idx="686">
                  <c:v>74.565217000000004</c:v>
                </c:pt>
                <c:pt idx="687">
                  <c:v>74.673912999999999</c:v>
                </c:pt>
                <c:pt idx="688">
                  <c:v>74.782608999999994</c:v>
                </c:pt>
                <c:pt idx="689">
                  <c:v>74.891304000000005</c:v>
                </c:pt>
                <c:pt idx="690">
                  <c:v>75</c:v>
                </c:pt>
                <c:pt idx="691">
                  <c:v>75.108695999999995</c:v>
                </c:pt>
                <c:pt idx="692">
                  <c:v>75.217391000000006</c:v>
                </c:pt>
                <c:pt idx="693">
                  <c:v>75.326087000000001</c:v>
                </c:pt>
                <c:pt idx="694">
                  <c:v>75.434782999999996</c:v>
                </c:pt>
                <c:pt idx="695">
                  <c:v>75.543477999999993</c:v>
                </c:pt>
                <c:pt idx="696">
                  <c:v>75.652174000000002</c:v>
                </c:pt>
                <c:pt idx="697">
                  <c:v>75.760869999999997</c:v>
                </c:pt>
                <c:pt idx="698">
                  <c:v>75.869564999999994</c:v>
                </c:pt>
                <c:pt idx="699">
                  <c:v>75.978261000000003</c:v>
                </c:pt>
                <c:pt idx="700">
                  <c:v>76.086956999999998</c:v>
                </c:pt>
                <c:pt idx="701">
                  <c:v>76.195651999999995</c:v>
                </c:pt>
                <c:pt idx="702">
                  <c:v>76.304348000000005</c:v>
                </c:pt>
                <c:pt idx="703">
                  <c:v>76.413043000000002</c:v>
                </c:pt>
                <c:pt idx="704">
                  <c:v>76.521738999999997</c:v>
                </c:pt>
                <c:pt idx="705">
                  <c:v>76.630435000000006</c:v>
                </c:pt>
                <c:pt idx="706">
                  <c:v>76.739130000000003</c:v>
                </c:pt>
                <c:pt idx="707">
                  <c:v>76.847825999999998</c:v>
                </c:pt>
                <c:pt idx="708">
                  <c:v>76.956522000000007</c:v>
                </c:pt>
                <c:pt idx="709">
                  <c:v>77.065217000000004</c:v>
                </c:pt>
                <c:pt idx="710">
                  <c:v>77.173912999999999</c:v>
                </c:pt>
                <c:pt idx="711">
                  <c:v>77.282608999999994</c:v>
                </c:pt>
                <c:pt idx="712">
                  <c:v>77.391304000000005</c:v>
                </c:pt>
                <c:pt idx="713">
                  <c:v>77.5</c:v>
                </c:pt>
                <c:pt idx="714">
                  <c:v>77.608695999999995</c:v>
                </c:pt>
                <c:pt idx="715">
                  <c:v>77.717391000000006</c:v>
                </c:pt>
                <c:pt idx="716">
                  <c:v>77.826087000000001</c:v>
                </c:pt>
                <c:pt idx="717">
                  <c:v>77.934782999999996</c:v>
                </c:pt>
                <c:pt idx="718">
                  <c:v>78.043477999999993</c:v>
                </c:pt>
                <c:pt idx="719">
                  <c:v>78.152174000000002</c:v>
                </c:pt>
                <c:pt idx="720">
                  <c:v>78.260869999999997</c:v>
                </c:pt>
                <c:pt idx="721">
                  <c:v>78.369564999999994</c:v>
                </c:pt>
                <c:pt idx="722">
                  <c:v>78.478261000000003</c:v>
                </c:pt>
                <c:pt idx="723">
                  <c:v>78.586956999999998</c:v>
                </c:pt>
                <c:pt idx="724">
                  <c:v>78.695651999999995</c:v>
                </c:pt>
                <c:pt idx="725">
                  <c:v>78.804348000000005</c:v>
                </c:pt>
                <c:pt idx="726">
                  <c:v>78.913043000000002</c:v>
                </c:pt>
                <c:pt idx="727">
                  <c:v>79.021738999999997</c:v>
                </c:pt>
                <c:pt idx="728">
                  <c:v>79.130435000000006</c:v>
                </c:pt>
                <c:pt idx="729">
                  <c:v>79.239130000000003</c:v>
                </c:pt>
                <c:pt idx="730">
                  <c:v>79.347825999999998</c:v>
                </c:pt>
                <c:pt idx="731">
                  <c:v>79.456522000000007</c:v>
                </c:pt>
                <c:pt idx="732">
                  <c:v>79.565217000000004</c:v>
                </c:pt>
                <c:pt idx="733">
                  <c:v>79.673912999999999</c:v>
                </c:pt>
                <c:pt idx="734">
                  <c:v>79.782608999999994</c:v>
                </c:pt>
                <c:pt idx="735">
                  <c:v>79.891304000000005</c:v>
                </c:pt>
                <c:pt idx="736">
                  <c:v>80</c:v>
                </c:pt>
                <c:pt idx="737">
                  <c:v>80.108695999999995</c:v>
                </c:pt>
                <c:pt idx="738">
                  <c:v>80.217391000000006</c:v>
                </c:pt>
                <c:pt idx="739">
                  <c:v>80.326087000000001</c:v>
                </c:pt>
                <c:pt idx="740">
                  <c:v>80.434782999999996</c:v>
                </c:pt>
                <c:pt idx="741">
                  <c:v>80.543477999999993</c:v>
                </c:pt>
                <c:pt idx="742">
                  <c:v>80.652174000000002</c:v>
                </c:pt>
                <c:pt idx="743">
                  <c:v>80.760869999999997</c:v>
                </c:pt>
                <c:pt idx="744">
                  <c:v>80.869564999999994</c:v>
                </c:pt>
                <c:pt idx="745">
                  <c:v>80.978261000000003</c:v>
                </c:pt>
                <c:pt idx="746">
                  <c:v>81.086956999999998</c:v>
                </c:pt>
                <c:pt idx="747">
                  <c:v>81.195651999999995</c:v>
                </c:pt>
                <c:pt idx="748">
                  <c:v>81.304348000000005</c:v>
                </c:pt>
                <c:pt idx="749">
                  <c:v>81.413043000000002</c:v>
                </c:pt>
                <c:pt idx="750">
                  <c:v>81.521738999999997</c:v>
                </c:pt>
                <c:pt idx="751">
                  <c:v>81.630435000000006</c:v>
                </c:pt>
                <c:pt idx="752">
                  <c:v>81.739130000000003</c:v>
                </c:pt>
                <c:pt idx="753">
                  <c:v>81.847825999999998</c:v>
                </c:pt>
                <c:pt idx="754">
                  <c:v>81.956522000000007</c:v>
                </c:pt>
                <c:pt idx="755">
                  <c:v>82.065217000000004</c:v>
                </c:pt>
                <c:pt idx="756">
                  <c:v>82.173912999999999</c:v>
                </c:pt>
                <c:pt idx="757">
                  <c:v>82.282608999999994</c:v>
                </c:pt>
                <c:pt idx="758">
                  <c:v>82.391304000000005</c:v>
                </c:pt>
                <c:pt idx="759">
                  <c:v>82.5</c:v>
                </c:pt>
                <c:pt idx="760">
                  <c:v>82.608695999999995</c:v>
                </c:pt>
                <c:pt idx="761">
                  <c:v>82.717391000000006</c:v>
                </c:pt>
                <c:pt idx="762">
                  <c:v>82.826087000000001</c:v>
                </c:pt>
                <c:pt idx="763">
                  <c:v>82.934782999999996</c:v>
                </c:pt>
                <c:pt idx="764">
                  <c:v>83.043477999999993</c:v>
                </c:pt>
                <c:pt idx="765">
                  <c:v>83.152174000000002</c:v>
                </c:pt>
                <c:pt idx="766">
                  <c:v>83.260869999999997</c:v>
                </c:pt>
                <c:pt idx="767">
                  <c:v>83.369564999999994</c:v>
                </c:pt>
                <c:pt idx="768">
                  <c:v>83.478261000000003</c:v>
                </c:pt>
                <c:pt idx="769">
                  <c:v>83.586956999999998</c:v>
                </c:pt>
                <c:pt idx="770">
                  <c:v>83.695651999999995</c:v>
                </c:pt>
                <c:pt idx="771">
                  <c:v>83.804348000000005</c:v>
                </c:pt>
                <c:pt idx="772">
                  <c:v>83.913043000000002</c:v>
                </c:pt>
                <c:pt idx="773">
                  <c:v>84.021738999999997</c:v>
                </c:pt>
                <c:pt idx="774">
                  <c:v>84.130435000000006</c:v>
                </c:pt>
                <c:pt idx="775">
                  <c:v>84.239130000000003</c:v>
                </c:pt>
                <c:pt idx="776">
                  <c:v>84.347825999999998</c:v>
                </c:pt>
                <c:pt idx="777">
                  <c:v>84.456522000000007</c:v>
                </c:pt>
                <c:pt idx="778">
                  <c:v>84.565217000000004</c:v>
                </c:pt>
                <c:pt idx="779">
                  <c:v>84.673912999999999</c:v>
                </c:pt>
                <c:pt idx="780">
                  <c:v>84.782608999999994</c:v>
                </c:pt>
                <c:pt idx="781">
                  <c:v>84.891304000000005</c:v>
                </c:pt>
                <c:pt idx="782">
                  <c:v>85</c:v>
                </c:pt>
                <c:pt idx="783">
                  <c:v>85.108695999999995</c:v>
                </c:pt>
                <c:pt idx="784">
                  <c:v>85.217391000000006</c:v>
                </c:pt>
                <c:pt idx="785">
                  <c:v>85.326087000000001</c:v>
                </c:pt>
                <c:pt idx="786">
                  <c:v>85.434782999999996</c:v>
                </c:pt>
                <c:pt idx="787">
                  <c:v>85.543477999999993</c:v>
                </c:pt>
                <c:pt idx="788">
                  <c:v>85.652174000000002</c:v>
                </c:pt>
                <c:pt idx="789">
                  <c:v>85.760869999999997</c:v>
                </c:pt>
                <c:pt idx="790">
                  <c:v>85.869564999999994</c:v>
                </c:pt>
                <c:pt idx="791">
                  <c:v>85.978261000000003</c:v>
                </c:pt>
                <c:pt idx="792">
                  <c:v>86.086956999999998</c:v>
                </c:pt>
                <c:pt idx="793">
                  <c:v>86.195651999999995</c:v>
                </c:pt>
                <c:pt idx="794">
                  <c:v>86.304348000000005</c:v>
                </c:pt>
                <c:pt idx="795">
                  <c:v>86.413043000000002</c:v>
                </c:pt>
                <c:pt idx="796">
                  <c:v>86.521738999999997</c:v>
                </c:pt>
                <c:pt idx="797">
                  <c:v>86.630435000000006</c:v>
                </c:pt>
                <c:pt idx="798">
                  <c:v>86.739130000000003</c:v>
                </c:pt>
                <c:pt idx="799">
                  <c:v>86.847825999999998</c:v>
                </c:pt>
                <c:pt idx="800">
                  <c:v>86.956522000000007</c:v>
                </c:pt>
                <c:pt idx="801">
                  <c:v>87.065217000000004</c:v>
                </c:pt>
                <c:pt idx="802">
                  <c:v>87.173912999999999</c:v>
                </c:pt>
                <c:pt idx="803">
                  <c:v>87.282608999999994</c:v>
                </c:pt>
                <c:pt idx="804">
                  <c:v>87.391304000000005</c:v>
                </c:pt>
                <c:pt idx="805">
                  <c:v>87.5</c:v>
                </c:pt>
                <c:pt idx="806">
                  <c:v>87.608695999999995</c:v>
                </c:pt>
                <c:pt idx="807">
                  <c:v>87.717391000000006</c:v>
                </c:pt>
                <c:pt idx="808">
                  <c:v>87.826087000000001</c:v>
                </c:pt>
                <c:pt idx="809">
                  <c:v>87.934782999999996</c:v>
                </c:pt>
                <c:pt idx="810">
                  <c:v>88.043477999999993</c:v>
                </c:pt>
                <c:pt idx="811">
                  <c:v>88.152174000000002</c:v>
                </c:pt>
                <c:pt idx="812">
                  <c:v>88.260869999999997</c:v>
                </c:pt>
                <c:pt idx="813">
                  <c:v>88.369564999999994</c:v>
                </c:pt>
                <c:pt idx="814">
                  <c:v>88.478261000000003</c:v>
                </c:pt>
                <c:pt idx="815">
                  <c:v>88.586956999999998</c:v>
                </c:pt>
                <c:pt idx="816">
                  <c:v>88.695651999999995</c:v>
                </c:pt>
                <c:pt idx="817">
                  <c:v>88.804348000000005</c:v>
                </c:pt>
                <c:pt idx="818">
                  <c:v>88.913043000000002</c:v>
                </c:pt>
                <c:pt idx="819">
                  <c:v>89.021738999999997</c:v>
                </c:pt>
                <c:pt idx="820">
                  <c:v>89.130435000000006</c:v>
                </c:pt>
                <c:pt idx="821">
                  <c:v>89.239130000000003</c:v>
                </c:pt>
                <c:pt idx="822">
                  <c:v>89.347825999999998</c:v>
                </c:pt>
                <c:pt idx="823">
                  <c:v>89.456522000000007</c:v>
                </c:pt>
                <c:pt idx="824">
                  <c:v>89.565217000000004</c:v>
                </c:pt>
                <c:pt idx="825">
                  <c:v>89.673912999999999</c:v>
                </c:pt>
                <c:pt idx="826">
                  <c:v>89.782608999999994</c:v>
                </c:pt>
                <c:pt idx="827">
                  <c:v>89.891304000000005</c:v>
                </c:pt>
                <c:pt idx="828">
                  <c:v>90</c:v>
                </c:pt>
                <c:pt idx="829">
                  <c:v>90.108695999999995</c:v>
                </c:pt>
                <c:pt idx="830">
                  <c:v>90.217391000000006</c:v>
                </c:pt>
                <c:pt idx="831">
                  <c:v>90.326087000000001</c:v>
                </c:pt>
                <c:pt idx="832">
                  <c:v>90.434782999999996</c:v>
                </c:pt>
                <c:pt idx="833">
                  <c:v>90.543477999999993</c:v>
                </c:pt>
                <c:pt idx="834">
                  <c:v>90.652174000000002</c:v>
                </c:pt>
                <c:pt idx="835">
                  <c:v>90.760869999999997</c:v>
                </c:pt>
                <c:pt idx="836">
                  <c:v>90.869564999999994</c:v>
                </c:pt>
                <c:pt idx="837">
                  <c:v>90.978261000000003</c:v>
                </c:pt>
                <c:pt idx="838">
                  <c:v>91.086956999999998</c:v>
                </c:pt>
                <c:pt idx="839">
                  <c:v>91.195651999999995</c:v>
                </c:pt>
                <c:pt idx="840">
                  <c:v>91.304348000000005</c:v>
                </c:pt>
                <c:pt idx="841">
                  <c:v>91.413043000000002</c:v>
                </c:pt>
                <c:pt idx="842">
                  <c:v>91.521738999999997</c:v>
                </c:pt>
                <c:pt idx="843">
                  <c:v>91.630435000000006</c:v>
                </c:pt>
                <c:pt idx="844">
                  <c:v>91.739130000000003</c:v>
                </c:pt>
                <c:pt idx="845">
                  <c:v>91.847825999999998</c:v>
                </c:pt>
                <c:pt idx="846">
                  <c:v>91.956522000000007</c:v>
                </c:pt>
                <c:pt idx="847">
                  <c:v>92.065217000000004</c:v>
                </c:pt>
                <c:pt idx="848">
                  <c:v>92.173912999999999</c:v>
                </c:pt>
                <c:pt idx="849">
                  <c:v>92.282608999999994</c:v>
                </c:pt>
                <c:pt idx="850">
                  <c:v>92.391304000000005</c:v>
                </c:pt>
                <c:pt idx="851">
                  <c:v>92.5</c:v>
                </c:pt>
                <c:pt idx="852">
                  <c:v>92.608695999999995</c:v>
                </c:pt>
                <c:pt idx="853">
                  <c:v>92.717391000000006</c:v>
                </c:pt>
                <c:pt idx="854">
                  <c:v>92.826087000000001</c:v>
                </c:pt>
                <c:pt idx="855">
                  <c:v>92.934782999999996</c:v>
                </c:pt>
                <c:pt idx="856">
                  <c:v>93.043477999999993</c:v>
                </c:pt>
                <c:pt idx="857">
                  <c:v>93.152174000000002</c:v>
                </c:pt>
                <c:pt idx="858">
                  <c:v>93.260869999999997</c:v>
                </c:pt>
                <c:pt idx="859">
                  <c:v>93.369564999999994</c:v>
                </c:pt>
                <c:pt idx="860">
                  <c:v>93.478261000000003</c:v>
                </c:pt>
                <c:pt idx="861">
                  <c:v>93.586956999999998</c:v>
                </c:pt>
                <c:pt idx="862">
                  <c:v>93.695651999999995</c:v>
                </c:pt>
                <c:pt idx="863">
                  <c:v>93.804348000000005</c:v>
                </c:pt>
                <c:pt idx="864">
                  <c:v>93.913043000000002</c:v>
                </c:pt>
                <c:pt idx="865">
                  <c:v>94.021738999999997</c:v>
                </c:pt>
                <c:pt idx="866">
                  <c:v>94.130435000000006</c:v>
                </c:pt>
                <c:pt idx="867">
                  <c:v>94.239130000000003</c:v>
                </c:pt>
                <c:pt idx="868">
                  <c:v>94.347825999999998</c:v>
                </c:pt>
                <c:pt idx="869">
                  <c:v>94.456522000000007</c:v>
                </c:pt>
                <c:pt idx="870">
                  <c:v>94.565217000000004</c:v>
                </c:pt>
                <c:pt idx="871">
                  <c:v>94.673912999999999</c:v>
                </c:pt>
                <c:pt idx="872">
                  <c:v>94.782608999999994</c:v>
                </c:pt>
                <c:pt idx="873">
                  <c:v>94.891304000000005</c:v>
                </c:pt>
                <c:pt idx="874">
                  <c:v>95</c:v>
                </c:pt>
                <c:pt idx="875">
                  <c:v>95.108695999999995</c:v>
                </c:pt>
                <c:pt idx="876">
                  <c:v>95.217391000000006</c:v>
                </c:pt>
                <c:pt idx="877">
                  <c:v>95.326087000000001</c:v>
                </c:pt>
                <c:pt idx="878">
                  <c:v>95.434782999999996</c:v>
                </c:pt>
                <c:pt idx="879">
                  <c:v>95.543477999999993</c:v>
                </c:pt>
                <c:pt idx="880">
                  <c:v>95.652174000000002</c:v>
                </c:pt>
                <c:pt idx="881">
                  <c:v>95.760869999999997</c:v>
                </c:pt>
                <c:pt idx="882">
                  <c:v>95.869564999999994</c:v>
                </c:pt>
                <c:pt idx="883">
                  <c:v>95.978261000000003</c:v>
                </c:pt>
                <c:pt idx="884">
                  <c:v>96.086956999999998</c:v>
                </c:pt>
                <c:pt idx="885">
                  <c:v>96.195651999999995</c:v>
                </c:pt>
                <c:pt idx="886">
                  <c:v>96.304348000000005</c:v>
                </c:pt>
                <c:pt idx="887">
                  <c:v>96.413043000000002</c:v>
                </c:pt>
                <c:pt idx="888">
                  <c:v>96.521738999999997</c:v>
                </c:pt>
                <c:pt idx="889">
                  <c:v>96.630435000000006</c:v>
                </c:pt>
                <c:pt idx="890">
                  <c:v>96.739130000000003</c:v>
                </c:pt>
                <c:pt idx="891">
                  <c:v>96.847825999999998</c:v>
                </c:pt>
                <c:pt idx="892">
                  <c:v>96.956522000000007</c:v>
                </c:pt>
                <c:pt idx="893">
                  <c:v>97.065217000000004</c:v>
                </c:pt>
                <c:pt idx="894">
                  <c:v>97.173912999999999</c:v>
                </c:pt>
                <c:pt idx="895">
                  <c:v>97.282608999999994</c:v>
                </c:pt>
                <c:pt idx="896">
                  <c:v>97.391304000000005</c:v>
                </c:pt>
                <c:pt idx="897">
                  <c:v>97.5</c:v>
                </c:pt>
                <c:pt idx="898">
                  <c:v>97.608695999999995</c:v>
                </c:pt>
                <c:pt idx="899">
                  <c:v>97.717391000000006</c:v>
                </c:pt>
                <c:pt idx="900">
                  <c:v>97.826087000000001</c:v>
                </c:pt>
                <c:pt idx="901">
                  <c:v>97.934782999999996</c:v>
                </c:pt>
                <c:pt idx="902">
                  <c:v>98.043477999999993</c:v>
                </c:pt>
                <c:pt idx="903">
                  <c:v>98.152174000000002</c:v>
                </c:pt>
                <c:pt idx="904">
                  <c:v>98.260869999999997</c:v>
                </c:pt>
                <c:pt idx="905">
                  <c:v>98.369564999999994</c:v>
                </c:pt>
                <c:pt idx="906">
                  <c:v>98.478261000000003</c:v>
                </c:pt>
                <c:pt idx="907">
                  <c:v>98.586956999999998</c:v>
                </c:pt>
                <c:pt idx="908">
                  <c:v>98.695651999999995</c:v>
                </c:pt>
                <c:pt idx="909">
                  <c:v>98.804348000000005</c:v>
                </c:pt>
                <c:pt idx="910">
                  <c:v>98.913043000000002</c:v>
                </c:pt>
                <c:pt idx="911">
                  <c:v>99.021738999999997</c:v>
                </c:pt>
                <c:pt idx="912">
                  <c:v>99.130435000000006</c:v>
                </c:pt>
                <c:pt idx="913">
                  <c:v>99.239130000000003</c:v>
                </c:pt>
                <c:pt idx="914">
                  <c:v>99.347825999999998</c:v>
                </c:pt>
                <c:pt idx="915">
                  <c:v>99.456522000000007</c:v>
                </c:pt>
                <c:pt idx="916">
                  <c:v>99.565217000000004</c:v>
                </c:pt>
                <c:pt idx="917">
                  <c:v>99.673912999999999</c:v>
                </c:pt>
                <c:pt idx="918">
                  <c:v>99.782608999999994</c:v>
                </c:pt>
                <c:pt idx="919">
                  <c:v>99.891304000000005</c:v>
                </c:pt>
              </c:numCache>
            </c:numRef>
          </c:yVal>
          <c:smooth val="1"/>
        </c:ser>
        <c:dLbls>
          <c:showLegendKey val="0"/>
          <c:showVal val="0"/>
          <c:showCatName val="0"/>
          <c:showSerName val="0"/>
          <c:showPercent val="0"/>
          <c:showBubbleSize val="0"/>
        </c:dLbls>
        <c:axId val="75156480"/>
        <c:axId val="75330688"/>
      </c:scatterChart>
      <c:valAx>
        <c:axId val="75156480"/>
        <c:scaling>
          <c:orientation val="minMax"/>
          <c:max val="10"/>
          <c:min val="0"/>
        </c:scaling>
        <c:delete val="0"/>
        <c:axPos val="b"/>
        <c:title>
          <c:tx>
            <c:rich>
              <a:bodyPr/>
              <a:lstStyle/>
              <a:p>
                <a:pPr>
                  <a:defRPr sz="2000"/>
                </a:pPr>
                <a:r>
                  <a:rPr lang="en-US" sz="2000"/>
                  <a:t>Edit Distance</a:t>
                </a:r>
              </a:p>
            </c:rich>
          </c:tx>
          <c:overlay val="0"/>
        </c:title>
        <c:numFmt formatCode="General" sourceLinked="1"/>
        <c:majorTickMark val="out"/>
        <c:minorTickMark val="none"/>
        <c:tickLblPos val="nextTo"/>
        <c:txPr>
          <a:bodyPr/>
          <a:lstStyle/>
          <a:p>
            <a:pPr>
              <a:defRPr sz="1800"/>
            </a:pPr>
            <a:endParaRPr lang="en-US"/>
          </a:p>
        </c:txPr>
        <c:crossAx val="75330688"/>
        <c:crosses val="autoZero"/>
        <c:crossBetween val="midCat"/>
      </c:valAx>
      <c:valAx>
        <c:axId val="75330688"/>
        <c:scaling>
          <c:orientation val="minMax"/>
          <c:max val="100"/>
          <c:min val="40"/>
        </c:scaling>
        <c:delete val="0"/>
        <c:axPos val="l"/>
        <c:majorGridlines/>
        <c:title>
          <c:tx>
            <c:rich>
              <a:bodyPr rot="-5400000" vert="horz"/>
              <a:lstStyle/>
              <a:p>
                <a:pPr>
                  <a:defRPr sz="2000"/>
                </a:pPr>
                <a:r>
                  <a:rPr lang="en-US" sz="2000"/>
                  <a:t>CDF</a:t>
                </a:r>
              </a:p>
            </c:rich>
          </c:tx>
          <c:overlay val="0"/>
        </c:title>
        <c:numFmt formatCode="General" sourceLinked="1"/>
        <c:majorTickMark val="out"/>
        <c:minorTickMark val="none"/>
        <c:tickLblPos val="nextTo"/>
        <c:txPr>
          <a:bodyPr/>
          <a:lstStyle/>
          <a:p>
            <a:pPr>
              <a:defRPr sz="1800"/>
            </a:pPr>
            <a:endParaRPr lang="en-US"/>
          </a:p>
        </c:txPr>
        <c:crossAx val="75156480"/>
        <c:crosses val="autoZero"/>
        <c:crossBetween val="midCat"/>
      </c:valAx>
    </c:plotArea>
    <c:legend>
      <c:legendPos val="r"/>
      <c:layout>
        <c:manualLayout>
          <c:xMode val="edge"/>
          <c:yMode val="edge"/>
          <c:x val="0.82527264910851672"/>
          <c:y val="0.45944333450855956"/>
          <c:w val="0.15173884514435695"/>
          <c:h val="0.34976985152975282"/>
        </c:manualLayout>
      </c:layout>
      <c:overlay val="1"/>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26206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And this is probably why this weird thing is happening</a:t>
            </a:r>
          </a:p>
          <a:p>
            <a:pPr>
              <a:spcBef>
                <a:spcPct val="0"/>
              </a:spcBef>
            </a:pPr>
            <a:endParaRPr lang="en-US" altLang="en-US" smtClean="0"/>
          </a:p>
          <a:p>
            <a:pPr>
              <a:spcBef>
                <a:spcPct val="0"/>
              </a:spcBef>
            </a:pPr>
            <a:endParaRPr lang="en-US" altLang="en-US" smtClean="0"/>
          </a:p>
        </p:txBody>
      </p:sp>
      <p:sp>
        <p:nvSpPr>
          <p:cNvPr id="4403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Aniko Hannak</a:t>
            </a:r>
          </a:p>
        </p:txBody>
      </p:sp>
      <p:sp>
        <p:nvSpPr>
          <p:cNvPr id="4403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8/22/2012</a:t>
            </a:r>
          </a:p>
        </p:txBody>
      </p:sp>
      <p:sp>
        <p:nvSpPr>
          <p:cNvPr id="4403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FiltBub</a:t>
            </a:r>
          </a:p>
        </p:txBody>
      </p:sp>
      <p:sp>
        <p:nvSpPr>
          <p:cNvPr id="440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fld id="{27337F88-641A-4F24-9193-F34CDC01A2A1}" type="slidenum">
              <a:rPr lang="en-US" altLang="en-US">
                <a:latin typeface="Calibri" pitchFamily="34" charset="0"/>
              </a:rPr>
              <a:pPr/>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Now let's see how we measure pers and control for noise in our experiments. </a:t>
            </a:r>
          </a:p>
          <a:p>
            <a:pPr>
              <a:spcBef>
                <a:spcPct val="0"/>
              </a:spcBef>
            </a:pPr>
            <a:endParaRPr lang="en-US" altLang="en-US" smtClean="0"/>
          </a:p>
          <a:p>
            <a:pPr>
              <a:spcBef>
                <a:spcPct val="0"/>
              </a:spcBef>
            </a:pPr>
            <a:r>
              <a:rPr lang="en-US" altLang="en-US" smtClean="0"/>
              <a:t>There’s a guy, let's suppuse we wanna see how pers his results are. </a:t>
            </a:r>
          </a:p>
        </p:txBody>
      </p:sp>
      <p:sp>
        <p:nvSpPr>
          <p:cNvPr id="5222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Aniko Hannak</a:t>
            </a:r>
          </a:p>
        </p:txBody>
      </p:sp>
      <p:sp>
        <p:nvSpPr>
          <p:cNvPr id="52228"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8/22/2012</a:t>
            </a:r>
          </a:p>
        </p:txBody>
      </p:sp>
      <p:sp>
        <p:nvSpPr>
          <p:cNvPr id="522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FiltBub</a:t>
            </a:r>
          </a:p>
        </p:txBody>
      </p:sp>
      <p:sp>
        <p:nvSpPr>
          <p:cNvPr id="5223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fld id="{A3E6CD52-B23C-475E-8CEA-C95106E9F7B5}" type="slidenum">
              <a:rPr lang="en-US" altLang="en-US">
                <a:latin typeface="Calibri" pitchFamily="34" charset="0"/>
              </a:rPr>
              <a:pPr/>
              <a:t>14</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Let’s see how we measured the effect of our historical features. </a:t>
            </a:r>
          </a:p>
          <a:p>
            <a:pPr>
              <a:spcBef>
                <a:spcPct val="0"/>
              </a:spcBef>
            </a:pPr>
            <a:endParaRPr lang="en-US" altLang="en-US" smtClean="0"/>
          </a:p>
          <a:p>
            <a:pPr>
              <a:spcBef>
                <a:spcPct val="0"/>
              </a:spcBef>
            </a:pPr>
            <a:r>
              <a:rPr lang="en-US" altLang="en-US" smtClean="0"/>
              <a:t>For each account that we created representing a demographic category each day we picked 100 URLs to browse, click on search for. To measure if this history triggered any personalization, at the end of the day we make the run…</a:t>
            </a:r>
          </a:p>
        </p:txBody>
      </p:sp>
      <p:sp>
        <p:nvSpPr>
          <p:cNvPr id="6349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Aniko Hannak</a:t>
            </a:r>
          </a:p>
        </p:txBody>
      </p:sp>
      <p:sp>
        <p:nvSpPr>
          <p:cNvPr id="6349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8/22/2012</a:t>
            </a:r>
          </a:p>
        </p:txBody>
      </p:sp>
      <p:sp>
        <p:nvSpPr>
          <p:cNvPr id="634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FiltBub</a:t>
            </a:r>
          </a:p>
        </p:txBody>
      </p:sp>
      <p:sp>
        <p:nvSpPr>
          <p:cNvPr id="6349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fld id="{A33D659C-E52D-461C-A749-BC2A4309D0F8}" type="slidenum">
              <a:rPr lang="en-US" altLang="en-US">
                <a:latin typeface="Calibri" pitchFamily="34" charset="0"/>
              </a:rPr>
              <a:pPr/>
              <a:t>25</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Here you can see an example for our searching history experiments. For 1 week</a:t>
            </a:r>
          </a:p>
        </p:txBody>
      </p:sp>
      <p:sp>
        <p:nvSpPr>
          <p:cNvPr id="6451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Aniko Hannak</a:t>
            </a:r>
          </a:p>
        </p:txBody>
      </p:sp>
      <p:sp>
        <p:nvSpPr>
          <p:cNvPr id="6451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8/22/2012</a:t>
            </a:r>
          </a:p>
        </p:txBody>
      </p:sp>
      <p:sp>
        <p:nvSpPr>
          <p:cNvPr id="6451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fontAlgn="base">
              <a:spcBef>
                <a:spcPct val="0"/>
              </a:spcBef>
              <a:spcAft>
                <a:spcPct val="0"/>
              </a:spcAft>
            </a:pPr>
            <a:r>
              <a:rPr lang="en-US" altLang="en-US">
                <a:latin typeface="Calibri" pitchFamily="34" charset="0"/>
              </a:rPr>
              <a:t>FiltBub</a:t>
            </a:r>
          </a:p>
        </p:txBody>
      </p:sp>
      <p:sp>
        <p:nvSpPr>
          <p:cNvPr id="6451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fld id="{D4050B73-CE07-480D-8B28-94691B85DE2B}" type="slidenum">
              <a:rPr lang="en-US" altLang="en-US">
                <a:latin typeface="Calibri" pitchFamily="34" charset="0"/>
              </a:rPr>
              <a:pPr/>
              <a:t>26</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35</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262060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36</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122747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islove@ccs.ne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personalization.ccs.neu.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47.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7395883" cy="1828800"/>
          </a:xfrm>
        </p:spPr>
        <p:txBody>
          <a:bodyPr>
            <a:normAutofit fontScale="90000"/>
          </a:bodyPr>
          <a:lstStyle/>
          <a:p>
            <a:r>
              <a:rPr lang="en-US" sz="6000" cap="none" dirty="0" smtClean="0"/>
              <a:t>Quantifying the Internet Filter Bubble</a:t>
            </a:r>
            <a:endParaRPr lang="en-US" sz="4900" cap="none" dirty="0"/>
          </a:p>
        </p:txBody>
      </p:sp>
      <p:sp>
        <p:nvSpPr>
          <p:cNvPr id="4" name="Subtitle 2"/>
          <p:cNvSpPr txBox="1">
            <a:spLocks/>
          </p:cNvSpPr>
          <p:nvPr/>
        </p:nvSpPr>
        <p:spPr>
          <a:xfrm>
            <a:off x="685799" y="3496235"/>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200" b="1" dirty="0" smtClean="0">
                <a:solidFill>
                  <a:schemeClr val="tx1"/>
                </a:solidFill>
              </a:rPr>
              <a:t>Alan </a:t>
            </a:r>
            <a:r>
              <a:rPr lang="en-US" sz="3200" b="1" dirty="0" err="1" smtClean="0">
                <a:solidFill>
                  <a:schemeClr val="tx1"/>
                </a:solidFill>
              </a:rPr>
              <a:t>Mislove</a:t>
            </a:r>
            <a:endParaRPr lang="en-US" sz="3200" b="1" dirty="0" smtClean="0">
              <a:solidFill>
                <a:schemeClr val="tx1"/>
              </a:solidFill>
            </a:endParaRPr>
          </a:p>
          <a:p>
            <a:r>
              <a:rPr lang="en-US" sz="3200" b="1" dirty="0" smtClean="0">
                <a:solidFill>
                  <a:schemeClr val="tx1"/>
                </a:solidFill>
              </a:rPr>
              <a:t>Assistant Professor @ CCIS</a:t>
            </a:r>
          </a:p>
          <a:p>
            <a:r>
              <a:rPr lang="en-US" sz="3200" b="1" smtClean="0">
                <a:solidFill>
                  <a:schemeClr val="tx1"/>
                </a:solidFill>
                <a:hlinkClick r:id="rId3"/>
              </a:rPr>
              <a:t>amislove</a:t>
            </a:r>
            <a:r>
              <a:rPr lang="en-US" sz="3200" b="1" smtClean="0">
                <a:solidFill>
                  <a:schemeClr val="tx1"/>
                </a:solidFill>
                <a:hlinkClick r:id="rId3"/>
              </a:rPr>
              <a:t>@ccs.neu.edu</a:t>
            </a:r>
            <a:endParaRPr lang="en-US" sz="3200" b="1" dirty="0" smtClean="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550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0376" y="2214183"/>
            <a:ext cx="8338782" cy="3807725"/>
          </a:xfrm>
        </p:spPr>
        <p:txBody>
          <a:bodyPr>
            <a:noAutofit/>
          </a:bodyPr>
          <a:lstStyle/>
          <a:p>
            <a:pPr marL="571500" indent="-571500">
              <a:buFont typeface="Wingdings" pitchFamily="2" charset="2"/>
              <a:buChar char="q"/>
            </a:pPr>
            <a:r>
              <a:rPr lang="en-US" sz="4400" dirty="0" smtClean="0"/>
              <a:t>Methodology</a:t>
            </a:r>
          </a:p>
          <a:p>
            <a:pPr marL="571500" indent="-571500">
              <a:buFont typeface="Wingdings" pitchFamily="2" charset="2"/>
              <a:buChar char="q"/>
            </a:pPr>
            <a:r>
              <a:rPr lang="en-US" sz="4400" dirty="0" smtClean="0"/>
              <a:t>Measuring Google Search</a:t>
            </a:r>
          </a:p>
          <a:p>
            <a:pPr marL="1211580" lvl="1" indent="-571500">
              <a:buFont typeface="Wingdings" pitchFamily="2" charset="2"/>
              <a:buChar char="q"/>
            </a:pPr>
            <a:r>
              <a:rPr lang="en-US" sz="3400" dirty="0" smtClean="0"/>
              <a:t>Real User Accounts</a:t>
            </a:r>
          </a:p>
          <a:p>
            <a:pPr marL="1211580" lvl="1" indent="-571500">
              <a:buFont typeface="Wingdings" pitchFamily="2" charset="2"/>
              <a:buChar char="q"/>
            </a:pPr>
            <a:r>
              <a:rPr lang="en-US" sz="3400" dirty="0" smtClean="0"/>
              <a:t>Synthetic User Accounts</a:t>
            </a:r>
          </a:p>
          <a:p>
            <a:pPr marL="571500" indent="-571500">
              <a:buFont typeface="Wingdings" pitchFamily="2" charset="2"/>
              <a:buChar char="q"/>
            </a:pPr>
            <a:r>
              <a:rPr lang="en-US" sz="4400" dirty="0" smtClean="0"/>
              <a:t>Conclusions and Future Work</a:t>
            </a:r>
          </a:p>
          <a:p>
            <a:pPr marL="1211580" lvl="1" indent="-571500">
              <a:buFont typeface="Wingdings" pitchFamily="2" charset="2"/>
              <a:buChar char="q"/>
            </a:pPr>
            <a:endParaRPr lang="en-US" sz="3400" dirty="0" smtClean="0"/>
          </a:p>
        </p:txBody>
      </p:sp>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1"/>
          </p:nvPr>
        </p:nvSpPr>
        <p:spPr/>
        <p:txBody>
          <a:bodyPr>
            <a:normAutofit/>
          </a:bodyPr>
          <a:lstStyle/>
          <a:p>
            <a:fld id="{283B9EA5-CE9A-4950-A80C-5ADF06B45BB8}" type="slidenum">
              <a:rPr lang="en-US" smtClean="0"/>
              <a:pPr/>
              <a:t>10</a:t>
            </a:fld>
            <a:endParaRPr lang="en-US" dirty="0"/>
          </a:p>
        </p:txBody>
      </p:sp>
    </p:spTree>
    <p:extLst>
      <p:ext uri="{BB962C8B-B14F-4D97-AF65-F5344CB8AC3E}">
        <p14:creationId xmlns:p14="http://schemas.microsoft.com/office/powerpoint/2010/main" val="424847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High-level Methodology</a:t>
            </a:r>
            <a:endParaRPr lang="en-US" dirty="0"/>
          </a:p>
        </p:txBody>
      </p:sp>
      <p:sp>
        <p:nvSpPr>
          <p:cNvPr id="4" name="Slide Number Placeholder 3"/>
          <p:cNvSpPr>
            <a:spLocks noGrp="1"/>
          </p:cNvSpPr>
          <p:nvPr>
            <p:ph type="sldNum" sz="quarter" idx="12"/>
          </p:nvPr>
        </p:nvSpPr>
        <p:spPr/>
        <p:txBody>
          <a:bodyPr>
            <a:normAutofit fontScale="70000" lnSpcReduction="20000"/>
          </a:bodyPr>
          <a:lstStyle/>
          <a:p>
            <a:fld id="{283B9EA5-CE9A-4950-A80C-5ADF06B45BB8}" type="slidenum">
              <a:rPr lang="en-US" smtClean="0"/>
              <a:t>11</a:t>
            </a:fld>
            <a:endParaRPr lang="en-US"/>
          </a:p>
        </p:txBody>
      </p:sp>
      <p:sp>
        <p:nvSpPr>
          <p:cNvPr id="6" name="Folded Corner 5"/>
          <p:cNvSpPr/>
          <p:nvPr/>
        </p:nvSpPr>
        <p:spPr>
          <a:xfrm>
            <a:off x="631377" y="1763486"/>
            <a:ext cx="2209800" cy="2841171"/>
          </a:xfrm>
          <a:prstGeom prst="foldedCorner">
            <a:avLst>
              <a:gd name="adj" fmla="val 22086"/>
            </a:avLst>
          </a:prstGeom>
          <a:solidFill>
            <a:schemeClr val="bg1"/>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31378" y="1776318"/>
            <a:ext cx="2198913" cy="429683"/>
            <a:chOff x="391886" y="1776318"/>
            <a:chExt cx="2198913" cy="429683"/>
          </a:xfrm>
        </p:grpSpPr>
        <p:sp>
          <p:nvSpPr>
            <p:cNvPr id="8" name="Rectangle 7"/>
            <p:cNvSpPr/>
            <p:nvPr/>
          </p:nvSpPr>
          <p:spPr>
            <a:xfrm>
              <a:off x="413655" y="1780183"/>
              <a:ext cx="2177144" cy="4258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bowli_000\Desktop\assets\new-google-logo-knock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253343" y="1889041"/>
              <a:ext cx="239485" cy="163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07671" y="1889041"/>
              <a:ext cx="669472" cy="16328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17358" y="2188025"/>
            <a:ext cx="1916991" cy="580235"/>
            <a:chOff x="477866" y="2307771"/>
            <a:chExt cx="1916991" cy="580235"/>
          </a:xfrm>
        </p:grpSpPr>
        <p:sp>
          <p:nvSpPr>
            <p:cNvPr id="11" name="TextBox 10"/>
            <p:cNvSpPr txBox="1"/>
            <p:nvPr/>
          </p:nvSpPr>
          <p:spPr>
            <a:xfrm>
              <a:off x="477866" y="2307771"/>
              <a:ext cx="1364541" cy="369332"/>
            </a:xfrm>
            <a:prstGeom prst="rect">
              <a:avLst/>
            </a:prstGeom>
            <a:noFill/>
          </p:spPr>
          <p:txBody>
            <a:bodyPr wrap="square" rtlCol="0">
              <a:spAutoFit/>
            </a:bodyPr>
            <a:lstStyle/>
            <a:p>
              <a:r>
                <a:rPr lang="en-US" dirty="0" smtClean="0">
                  <a:solidFill>
                    <a:srgbClr val="0066FF"/>
                  </a:solidFill>
                </a:rPr>
                <a:t>www.a.com</a:t>
              </a:r>
              <a:endParaRPr lang="en-US" dirty="0">
                <a:solidFill>
                  <a:srgbClr val="0066FF"/>
                </a:solidFill>
              </a:endParaRPr>
            </a:p>
          </p:txBody>
        </p:sp>
        <p:sp>
          <p:nvSpPr>
            <p:cNvPr id="14" name="TextBox 13"/>
            <p:cNvSpPr txBox="1"/>
            <p:nvPr/>
          </p:nvSpPr>
          <p:spPr>
            <a:xfrm>
              <a:off x="477866" y="2580229"/>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20" name="Group 19"/>
          <p:cNvGrpSpPr/>
          <p:nvPr/>
        </p:nvGrpSpPr>
        <p:grpSpPr>
          <a:xfrm>
            <a:off x="717358" y="2760661"/>
            <a:ext cx="1916991" cy="580235"/>
            <a:chOff x="538289" y="3000153"/>
            <a:chExt cx="1916991" cy="580235"/>
          </a:xfrm>
        </p:grpSpPr>
        <p:sp>
          <p:nvSpPr>
            <p:cNvPr id="15" name="TextBox 14"/>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www.b.com</a:t>
              </a:r>
              <a:endParaRPr lang="en-US" dirty="0">
                <a:solidFill>
                  <a:srgbClr val="0066FF"/>
                </a:solidFill>
              </a:endParaRPr>
            </a:p>
          </p:txBody>
        </p:sp>
        <p:sp>
          <p:nvSpPr>
            <p:cNvPr id="16" name="TextBox 15"/>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21" name="Group 20"/>
          <p:cNvGrpSpPr/>
          <p:nvPr/>
        </p:nvGrpSpPr>
        <p:grpSpPr>
          <a:xfrm>
            <a:off x="717358" y="3938609"/>
            <a:ext cx="1648381" cy="580235"/>
            <a:chOff x="528762" y="3720889"/>
            <a:chExt cx="1648381" cy="580235"/>
          </a:xfrm>
        </p:grpSpPr>
        <p:sp>
          <p:nvSpPr>
            <p:cNvPr id="17" name="TextBox 16"/>
            <p:cNvSpPr txBox="1"/>
            <p:nvPr/>
          </p:nvSpPr>
          <p:spPr>
            <a:xfrm>
              <a:off x="528762" y="3720889"/>
              <a:ext cx="1364541" cy="369332"/>
            </a:xfrm>
            <a:prstGeom prst="rect">
              <a:avLst/>
            </a:prstGeom>
            <a:noFill/>
          </p:spPr>
          <p:txBody>
            <a:bodyPr wrap="square" rtlCol="0">
              <a:spAutoFit/>
            </a:bodyPr>
            <a:lstStyle/>
            <a:p>
              <a:r>
                <a:rPr lang="en-US" dirty="0" smtClean="0">
                  <a:solidFill>
                    <a:srgbClr val="0066FF"/>
                  </a:solidFill>
                </a:rPr>
                <a:t>www.d.com</a:t>
              </a:r>
              <a:endParaRPr lang="en-US" dirty="0">
                <a:solidFill>
                  <a:srgbClr val="0066FF"/>
                </a:solidFill>
              </a:endParaRPr>
            </a:p>
          </p:txBody>
        </p:sp>
        <p:sp>
          <p:nvSpPr>
            <p:cNvPr id="18" name="TextBox 17"/>
            <p:cNvSpPr txBox="1"/>
            <p:nvPr/>
          </p:nvSpPr>
          <p:spPr>
            <a:xfrm>
              <a:off x="528763" y="3993347"/>
              <a:ext cx="1648380"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smtClean="0"/>
                <a:t>mollis</a:t>
              </a:r>
              <a:endParaRPr lang="en-US" sz="700" dirty="0"/>
            </a:p>
          </p:txBody>
        </p:sp>
      </p:grpSp>
      <p:grpSp>
        <p:nvGrpSpPr>
          <p:cNvPr id="22" name="Group 21"/>
          <p:cNvGrpSpPr/>
          <p:nvPr/>
        </p:nvGrpSpPr>
        <p:grpSpPr>
          <a:xfrm>
            <a:off x="717354" y="3337615"/>
            <a:ext cx="1916991" cy="580235"/>
            <a:chOff x="538289" y="3000153"/>
            <a:chExt cx="1916991" cy="580235"/>
          </a:xfrm>
        </p:grpSpPr>
        <p:sp>
          <p:nvSpPr>
            <p:cNvPr id="23" name="TextBox 22"/>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www.c.com</a:t>
              </a:r>
              <a:endParaRPr lang="en-US" dirty="0">
                <a:solidFill>
                  <a:srgbClr val="0066FF"/>
                </a:solidFill>
              </a:endParaRPr>
            </a:p>
          </p:txBody>
        </p:sp>
        <p:sp>
          <p:nvSpPr>
            <p:cNvPr id="24" name="TextBox 23"/>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sp>
        <p:nvSpPr>
          <p:cNvPr id="26" name="Folded Corner 25"/>
          <p:cNvSpPr/>
          <p:nvPr/>
        </p:nvSpPr>
        <p:spPr>
          <a:xfrm>
            <a:off x="2178956" y="3343998"/>
            <a:ext cx="2209800" cy="2841171"/>
          </a:xfrm>
          <a:prstGeom prst="foldedCorner">
            <a:avLst>
              <a:gd name="adj" fmla="val 22086"/>
            </a:avLst>
          </a:prstGeom>
          <a:solidFill>
            <a:schemeClr val="bg1"/>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2178957" y="3356830"/>
            <a:ext cx="2198913" cy="429683"/>
            <a:chOff x="391886" y="1776318"/>
            <a:chExt cx="2198913" cy="429683"/>
          </a:xfrm>
        </p:grpSpPr>
        <p:sp>
          <p:nvSpPr>
            <p:cNvPr id="28" name="Rectangle 27"/>
            <p:cNvSpPr/>
            <p:nvPr/>
          </p:nvSpPr>
          <p:spPr>
            <a:xfrm>
              <a:off x="413655" y="1780183"/>
              <a:ext cx="2177144" cy="4258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C:\Users\bowli_000\Desktop\assets\new-google-logo-knock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2253343" y="1889041"/>
              <a:ext cx="239485" cy="163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507671" y="1889041"/>
              <a:ext cx="669472" cy="16328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264937" y="3768537"/>
            <a:ext cx="1916991" cy="580235"/>
            <a:chOff x="477866" y="2307771"/>
            <a:chExt cx="1916991" cy="580235"/>
          </a:xfrm>
        </p:grpSpPr>
        <p:sp>
          <p:nvSpPr>
            <p:cNvPr id="33" name="TextBox 32"/>
            <p:cNvSpPr txBox="1"/>
            <p:nvPr/>
          </p:nvSpPr>
          <p:spPr>
            <a:xfrm>
              <a:off x="477866" y="2307771"/>
              <a:ext cx="1364541" cy="369332"/>
            </a:xfrm>
            <a:prstGeom prst="rect">
              <a:avLst/>
            </a:prstGeom>
            <a:noFill/>
          </p:spPr>
          <p:txBody>
            <a:bodyPr wrap="square" rtlCol="0">
              <a:spAutoFit/>
            </a:bodyPr>
            <a:lstStyle/>
            <a:p>
              <a:r>
                <a:rPr lang="en-US" dirty="0" smtClean="0">
                  <a:solidFill>
                    <a:srgbClr val="0066FF"/>
                  </a:solidFill>
                </a:rPr>
                <a:t>www.b.com</a:t>
              </a:r>
              <a:endParaRPr lang="en-US" dirty="0">
                <a:solidFill>
                  <a:srgbClr val="0066FF"/>
                </a:solidFill>
              </a:endParaRPr>
            </a:p>
          </p:txBody>
        </p:sp>
        <p:sp>
          <p:nvSpPr>
            <p:cNvPr id="34" name="TextBox 33"/>
            <p:cNvSpPr txBox="1"/>
            <p:nvPr/>
          </p:nvSpPr>
          <p:spPr>
            <a:xfrm>
              <a:off x="477866" y="2580229"/>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35" name="Group 34"/>
          <p:cNvGrpSpPr/>
          <p:nvPr/>
        </p:nvGrpSpPr>
        <p:grpSpPr>
          <a:xfrm>
            <a:off x="2264937" y="4341173"/>
            <a:ext cx="1916991" cy="580235"/>
            <a:chOff x="538289" y="3000153"/>
            <a:chExt cx="1916991" cy="580235"/>
          </a:xfrm>
        </p:grpSpPr>
        <p:sp>
          <p:nvSpPr>
            <p:cNvPr id="36" name="TextBox 35"/>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www.a.com</a:t>
              </a:r>
              <a:endParaRPr lang="en-US" dirty="0">
                <a:solidFill>
                  <a:srgbClr val="0066FF"/>
                </a:solidFill>
              </a:endParaRPr>
            </a:p>
          </p:txBody>
        </p:sp>
        <p:sp>
          <p:nvSpPr>
            <p:cNvPr id="37" name="TextBox 36"/>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38" name="Group 37"/>
          <p:cNvGrpSpPr/>
          <p:nvPr/>
        </p:nvGrpSpPr>
        <p:grpSpPr>
          <a:xfrm>
            <a:off x="2264937" y="5519121"/>
            <a:ext cx="1648381" cy="580235"/>
            <a:chOff x="528762" y="3720889"/>
            <a:chExt cx="1648381" cy="580235"/>
          </a:xfrm>
        </p:grpSpPr>
        <p:sp>
          <p:nvSpPr>
            <p:cNvPr id="39" name="TextBox 38"/>
            <p:cNvSpPr txBox="1"/>
            <p:nvPr/>
          </p:nvSpPr>
          <p:spPr>
            <a:xfrm>
              <a:off x="528762" y="3720889"/>
              <a:ext cx="1364541" cy="369332"/>
            </a:xfrm>
            <a:prstGeom prst="rect">
              <a:avLst/>
            </a:prstGeom>
            <a:noFill/>
          </p:spPr>
          <p:txBody>
            <a:bodyPr wrap="square" rtlCol="0">
              <a:spAutoFit/>
            </a:bodyPr>
            <a:lstStyle/>
            <a:p>
              <a:r>
                <a:rPr lang="en-US" dirty="0" smtClean="0">
                  <a:solidFill>
                    <a:srgbClr val="0066FF"/>
                  </a:solidFill>
                </a:rPr>
                <a:t>www.e.com</a:t>
              </a:r>
              <a:endParaRPr lang="en-US" dirty="0">
                <a:solidFill>
                  <a:srgbClr val="0066FF"/>
                </a:solidFill>
              </a:endParaRPr>
            </a:p>
          </p:txBody>
        </p:sp>
        <p:sp>
          <p:nvSpPr>
            <p:cNvPr id="40" name="TextBox 39"/>
            <p:cNvSpPr txBox="1"/>
            <p:nvPr/>
          </p:nvSpPr>
          <p:spPr>
            <a:xfrm>
              <a:off x="528763" y="3993347"/>
              <a:ext cx="1648380"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smtClean="0"/>
                <a:t>mollis</a:t>
              </a:r>
              <a:endParaRPr lang="en-US" sz="700" dirty="0"/>
            </a:p>
          </p:txBody>
        </p:sp>
      </p:grpSp>
      <p:grpSp>
        <p:nvGrpSpPr>
          <p:cNvPr id="41" name="Group 40"/>
          <p:cNvGrpSpPr/>
          <p:nvPr/>
        </p:nvGrpSpPr>
        <p:grpSpPr>
          <a:xfrm>
            <a:off x="2264933" y="4918127"/>
            <a:ext cx="1916991" cy="580235"/>
            <a:chOff x="538289" y="3000153"/>
            <a:chExt cx="1916991" cy="580235"/>
          </a:xfrm>
        </p:grpSpPr>
        <p:sp>
          <p:nvSpPr>
            <p:cNvPr id="42" name="TextBox 41"/>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www.c.com</a:t>
              </a:r>
              <a:endParaRPr lang="en-US" dirty="0">
                <a:solidFill>
                  <a:srgbClr val="0066FF"/>
                </a:solidFill>
              </a:endParaRPr>
            </a:p>
          </p:txBody>
        </p:sp>
        <p:sp>
          <p:nvSpPr>
            <p:cNvPr id="43" name="TextBox 42"/>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47" name="Group 46"/>
          <p:cNvGrpSpPr/>
          <p:nvPr/>
        </p:nvGrpSpPr>
        <p:grpSpPr>
          <a:xfrm>
            <a:off x="2947207" y="1631134"/>
            <a:ext cx="2078363" cy="1618914"/>
            <a:chOff x="2707715" y="2023030"/>
            <a:chExt cx="2078363" cy="1618914"/>
          </a:xfrm>
        </p:grpSpPr>
        <p:sp>
          <p:nvSpPr>
            <p:cNvPr id="44" name="Bent Arrow 43"/>
            <p:cNvSpPr/>
            <p:nvPr/>
          </p:nvSpPr>
          <p:spPr>
            <a:xfrm>
              <a:off x="2707715" y="2023030"/>
              <a:ext cx="2078363" cy="1618914"/>
            </a:xfrm>
            <a:custGeom>
              <a:avLst/>
              <a:gdLst/>
              <a:ahLst/>
              <a:cxnLst/>
              <a:rect l="l" t="t" r="r" b="b"/>
              <a:pathLst>
                <a:path w="2078363" h="1618914">
                  <a:moveTo>
                    <a:pt x="1673635" y="0"/>
                  </a:moveTo>
                  <a:lnTo>
                    <a:pt x="1679222" y="5587"/>
                  </a:lnTo>
                  <a:lnTo>
                    <a:pt x="1679222" y="0"/>
                  </a:lnTo>
                  <a:lnTo>
                    <a:pt x="2078363" y="399141"/>
                  </a:lnTo>
                  <a:lnTo>
                    <a:pt x="2075569" y="401935"/>
                  </a:lnTo>
                  <a:lnTo>
                    <a:pt x="2078363" y="404729"/>
                  </a:lnTo>
                  <a:lnTo>
                    <a:pt x="1673635" y="809457"/>
                  </a:lnTo>
                  <a:lnTo>
                    <a:pt x="1673635" y="607093"/>
                  </a:lnTo>
                  <a:lnTo>
                    <a:pt x="1112559" y="607093"/>
                  </a:lnTo>
                  <a:cubicBezTo>
                    <a:pt x="979781" y="637195"/>
                    <a:pt x="880940" y="756088"/>
                    <a:pt x="880940" y="898068"/>
                  </a:cubicBezTo>
                  <a:lnTo>
                    <a:pt x="880940" y="1618914"/>
                  </a:lnTo>
                  <a:lnTo>
                    <a:pt x="481799" y="1618914"/>
                  </a:lnTo>
                  <a:lnTo>
                    <a:pt x="481799" y="898067"/>
                  </a:lnTo>
                  <a:cubicBezTo>
                    <a:pt x="481799" y="793936"/>
                    <a:pt x="504585" y="695127"/>
                    <a:pt x="547051" y="607093"/>
                  </a:cubicBezTo>
                  <a:lnTo>
                    <a:pt x="0" y="607093"/>
                  </a:lnTo>
                  <a:lnTo>
                    <a:pt x="0" y="202364"/>
                  </a:lnTo>
                  <a:lnTo>
                    <a:pt x="1152580" y="202364"/>
                  </a:lnTo>
                  <a:cubicBezTo>
                    <a:pt x="1161715" y="199752"/>
                    <a:pt x="1170984" y="199570"/>
                    <a:pt x="1180296" y="199570"/>
                  </a:cubicBezTo>
                  <a:lnTo>
                    <a:pt x="1673635" y="19957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3055250" y="2242532"/>
              <a:ext cx="1239442" cy="400110"/>
            </a:xfrm>
            <a:prstGeom prst="rect">
              <a:avLst/>
            </a:prstGeom>
            <a:noFill/>
          </p:spPr>
          <p:txBody>
            <a:bodyPr wrap="none" rtlCol="0">
              <a:spAutoFit/>
            </a:bodyPr>
            <a:lstStyle/>
            <a:p>
              <a:r>
                <a:rPr lang="en-US" sz="2000" dirty="0" smtClean="0">
                  <a:solidFill>
                    <a:schemeClr val="bg1"/>
                  </a:solidFill>
                </a:rPr>
                <a:t>Compare</a:t>
              </a:r>
              <a:endParaRPr lang="en-US" sz="2000" dirty="0">
                <a:solidFill>
                  <a:schemeClr val="bg1"/>
                </a:solidFill>
              </a:endParaRPr>
            </a:p>
          </p:txBody>
        </p:sp>
      </p:grpSp>
      <p:sp>
        <p:nvSpPr>
          <p:cNvPr id="48" name="Content Placeholder 3"/>
          <p:cNvSpPr txBox="1">
            <a:spLocks/>
          </p:cNvSpPr>
          <p:nvPr/>
        </p:nvSpPr>
        <p:spPr>
          <a:xfrm>
            <a:off x="5059478" y="1774374"/>
            <a:ext cx="3648522" cy="584031"/>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dirty="0" smtClean="0"/>
              <a:t>Difference Measure</a:t>
            </a:r>
          </a:p>
        </p:txBody>
      </p:sp>
      <p:grpSp>
        <p:nvGrpSpPr>
          <p:cNvPr id="56" name="Group 55"/>
          <p:cNvGrpSpPr/>
          <p:nvPr/>
        </p:nvGrpSpPr>
        <p:grpSpPr>
          <a:xfrm>
            <a:off x="4870771" y="3722459"/>
            <a:ext cx="3996192" cy="2252527"/>
            <a:chOff x="326570" y="3487622"/>
            <a:chExt cx="8512630" cy="3222171"/>
          </a:xfrm>
        </p:grpSpPr>
        <p:sp>
          <p:nvSpPr>
            <p:cNvPr id="52" name="Rectangle 51"/>
            <p:cNvSpPr/>
            <p:nvPr/>
          </p:nvSpPr>
          <p:spPr>
            <a:xfrm>
              <a:off x="326570" y="3487622"/>
              <a:ext cx="8512630" cy="3222171"/>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Content Placeholder 2"/>
            <p:cNvSpPr txBox="1">
              <a:spLocks/>
            </p:cNvSpPr>
            <p:nvPr/>
          </p:nvSpPr>
          <p:spPr>
            <a:xfrm>
              <a:off x="428963" y="3636684"/>
              <a:ext cx="8363586" cy="296842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chemeClr val="bg1"/>
                  </a:solidFill>
                </a:rPr>
                <a:t>Challenges:</a:t>
              </a:r>
            </a:p>
            <a:p>
              <a:pPr marL="514350" indent="-514350">
                <a:buClr>
                  <a:schemeClr val="bg1">
                    <a:lumMod val="95000"/>
                  </a:schemeClr>
                </a:buClr>
                <a:buFont typeface="+mj-lt"/>
                <a:buAutoNum type="arabicPeriod"/>
              </a:pPr>
              <a:r>
                <a:rPr lang="en-US" sz="2800" dirty="0" smtClean="0">
                  <a:solidFill>
                    <a:schemeClr val="bg1"/>
                  </a:solidFill>
                </a:rPr>
                <a:t>Choosing metrics</a:t>
              </a:r>
              <a:endParaRPr lang="en-US" sz="2800" dirty="0">
                <a:solidFill>
                  <a:schemeClr val="bg1"/>
                </a:solidFill>
              </a:endParaRPr>
            </a:p>
            <a:p>
              <a:pPr marL="514350" indent="-514350">
                <a:buClr>
                  <a:schemeClr val="bg1">
                    <a:lumMod val="95000"/>
                  </a:schemeClr>
                </a:buClr>
                <a:buFont typeface="+mj-lt"/>
                <a:buAutoNum type="arabicPeriod"/>
              </a:pPr>
              <a:r>
                <a:rPr lang="en-US" sz="2800" dirty="0" smtClean="0">
                  <a:solidFill>
                    <a:schemeClr val="bg1"/>
                  </a:solidFill>
                </a:rPr>
                <a:t>Controlling noise</a:t>
              </a:r>
            </a:p>
            <a:p>
              <a:pPr marL="514350" indent="-514350">
                <a:buClr>
                  <a:schemeClr val="bg1">
                    <a:lumMod val="95000"/>
                  </a:schemeClr>
                </a:buClr>
                <a:buFont typeface="+mj-lt"/>
                <a:buAutoNum type="arabicPeriod"/>
              </a:pPr>
              <a:r>
                <a:rPr lang="en-US" sz="2800" dirty="0" smtClean="0">
                  <a:solidFill>
                    <a:schemeClr val="bg1"/>
                  </a:solidFill>
                </a:rPr>
                <a:t>Selecting queries</a:t>
              </a:r>
              <a:endParaRPr lang="en-US" sz="2800" dirty="0">
                <a:solidFill>
                  <a:schemeClr val="bg1"/>
                </a:solidFill>
              </a:endParaRPr>
            </a:p>
          </p:txBody>
        </p:sp>
      </p:grpSp>
      <p:pic>
        <p:nvPicPr>
          <p:cNvPr id="6146" name="Picture 2" descr="D:\Pictures\soft-scraps icons\User Coat Green-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549" y="5649757"/>
            <a:ext cx="1070824" cy="10708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Pictures\soft-scraps icons\User Coat Blu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6" y="4175093"/>
            <a:ext cx="1070824" cy="107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strVal val="#ppt_x"/>
                                          </p:val>
                                        </p:tav>
                                        <p:tav tm="100000">
                                          <p:val>
                                            <p:strVal val="#ppt_x"/>
                                          </p:val>
                                        </p:tav>
                                      </p:tavLst>
                                    </p:anim>
                                    <p:anim calcmode="lin" valueType="num">
                                      <p:cBhvr>
                                        <p:cTn id="18"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12</a:t>
            </a:fld>
            <a:endParaRPr lang="en-US" dirty="0"/>
          </a:p>
        </p:txBody>
      </p:sp>
      <p:sp>
        <p:nvSpPr>
          <p:cNvPr id="4" name="Content Placeholder 3"/>
          <p:cNvSpPr>
            <a:spLocks noGrp="1"/>
          </p:cNvSpPr>
          <p:nvPr>
            <p:ph sz="quarter" idx="1"/>
          </p:nvPr>
        </p:nvSpPr>
        <p:spPr>
          <a:xfrm>
            <a:off x="3984171" y="1600200"/>
            <a:ext cx="5159830" cy="4759453"/>
          </a:xfrm>
        </p:spPr>
        <p:txBody>
          <a:bodyPr>
            <a:normAutofit/>
          </a:bodyPr>
          <a:lstStyle/>
          <a:p>
            <a:r>
              <a:rPr lang="en-US" dirty="0" err="1" smtClean="0"/>
              <a:t>Jaccard</a:t>
            </a:r>
            <a:r>
              <a:rPr lang="en-US" dirty="0" smtClean="0"/>
              <a:t> Index</a:t>
            </a:r>
          </a:p>
          <a:p>
            <a:pPr lvl="1"/>
            <a:r>
              <a:rPr lang="en-US" dirty="0" smtClean="0"/>
              <a:t>How many results are shared?</a:t>
            </a:r>
          </a:p>
          <a:p>
            <a:pPr lvl="1"/>
            <a:r>
              <a:rPr lang="en-US" dirty="0" smtClean="0"/>
              <a:t>Range – [0,1]</a:t>
            </a:r>
          </a:p>
          <a:p>
            <a:pPr marL="0" indent="0">
              <a:buNone/>
            </a:pPr>
            <a:endParaRPr lang="en-US" dirty="0" smtClean="0"/>
          </a:p>
          <a:p>
            <a:r>
              <a:rPr lang="en-US" dirty="0" smtClean="0"/>
              <a:t>Edit Distance</a:t>
            </a:r>
          </a:p>
          <a:p>
            <a:pPr lvl="1"/>
            <a:r>
              <a:rPr lang="en-US" dirty="0" smtClean="0"/>
              <a:t>How many results are reordered?</a:t>
            </a:r>
          </a:p>
          <a:p>
            <a:pPr lvl="1"/>
            <a:r>
              <a:rPr lang="en-US" dirty="0" smtClean="0"/>
              <a:t>Range – [0, 10]</a:t>
            </a:r>
            <a:endParaRPr lang="en-US" dirty="0"/>
          </a:p>
        </p:txBody>
      </p:sp>
      <p:sp>
        <p:nvSpPr>
          <p:cNvPr id="5" name="Folded Corner 4"/>
          <p:cNvSpPr/>
          <p:nvPr/>
        </p:nvSpPr>
        <p:spPr>
          <a:xfrm>
            <a:off x="141507" y="1665512"/>
            <a:ext cx="2209800" cy="2841171"/>
          </a:xfrm>
          <a:prstGeom prst="foldedCorner">
            <a:avLst>
              <a:gd name="adj" fmla="val 22086"/>
            </a:avLst>
          </a:prstGeom>
          <a:solidFill>
            <a:schemeClr val="bg1"/>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41508" y="1678344"/>
            <a:ext cx="2198913" cy="429683"/>
            <a:chOff x="391886" y="1776318"/>
            <a:chExt cx="2198913" cy="429683"/>
          </a:xfrm>
        </p:grpSpPr>
        <p:sp>
          <p:nvSpPr>
            <p:cNvPr id="7" name="Rectangle 6"/>
            <p:cNvSpPr/>
            <p:nvPr/>
          </p:nvSpPr>
          <p:spPr>
            <a:xfrm>
              <a:off x="413655" y="1780183"/>
              <a:ext cx="2177144" cy="4258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bowli_000\Desktop\assets\new-google-logo-knock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253343" y="1889041"/>
              <a:ext cx="239485" cy="163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07671" y="1889041"/>
              <a:ext cx="669472" cy="16328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27488" y="2090051"/>
            <a:ext cx="1916991" cy="580235"/>
            <a:chOff x="477866" y="2307771"/>
            <a:chExt cx="1916991" cy="580235"/>
          </a:xfrm>
        </p:grpSpPr>
        <p:sp>
          <p:nvSpPr>
            <p:cNvPr id="12" name="TextBox 11"/>
            <p:cNvSpPr txBox="1"/>
            <p:nvPr/>
          </p:nvSpPr>
          <p:spPr>
            <a:xfrm>
              <a:off x="477866" y="2307771"/>
              <a:ext cx="1364541" cy="369332"/>
            </a:xfrm>
            <a:prstGeom prst="rect">
              <a:avLst/>
            </a:prstGeom>
            <a:noFill/>
          </p:spPr>
          <p:txBody>
            <a:bodyPr wrap="square" rtlCol="0">
              <a:spAutoFit/>
            </a:bodyPr>
            <a:lstStyle/>
            <a:p>
              <a:r>
                <a:rPr lang="en-US" dirty="0" smtClean="0">
                  <a:solidFill>
                    <a:srgbClr val="0066FF"/>
                  </a:solidFill>
                </a:rPr>
                <a:t>www.a.com</a:t>
              </a:r>
              <a:endParaRPr lang="en-US" dirty="0">
                <a:solidFill>
                  <a:srgbClr val="0066FF"/>
                </a:solidFill>
              </a:endParaRPr>
            </a:p>
          </p:txBody>
        </p:sp>
        <p:sp>
          <p:nvSpPr>
            <p:cNvPr id="13" name="TextBox 12"/>
            <p:cNvSpPr txBox="1"/>
            <p:nvPr/>
          </p:nvSpPr>
          <p:spPr>
            <a:xfrm>
              <a:off x="477866" y="2580229"/>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14" name="Group 13"/>
          <p:cNvGrpSpPr/>
          <p:nvPr/>
        </p:nvGrpSpPr>
        <p:grpSpPr>
          <a:xfrm>
            <a:off x="227488" y="2662687"/>
            <a:ext cx="1916991" cy="580235"/>
            <a:chOff x="538289" y="3000153"/>
            <a:chExt cx="1916991" cy="580235"/>
          </a:xfrm>
        </p:grpSpPr>
        <p:sp>
          <p:nvSpPr>
            <p:cNvPr id="15" name="TextBox 14"/>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www.b.com</a:t>
              </a:r>
              <a:endParaRPr lang="en-US" dirty="0">
                <a:solidFill>
                  <a:srgbClr val="0066FF"/>
                </a:solidFill>
              </a:endParaRPr>
            </a:p>
          </p:txBody>
        </p:sp>
        <p:sp>
          <p:nvSpPr>
            <p:cNvPr id="16" name="TextBox 15"/>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17" name="Group 16"/>
          <p:cNvGrpSpPr/>
          <p:nvPr/>
        </p:nvGrpSpPr>
        <p:grpSpPr>
          <a:xfrm>
            <a:off x="227488" y="3840635"/>
            <a:ext cx="1648381" cy="580235"/>
            <a:chOff x="528762" y="3720889"/>
            <a:chExt cx="1648381" cy="580235"/>
          </a:xfrm>
        </p:grpSpPr>
        <p:sp>
          <p:nvSpPr>
            <p:cNvPr id="18" name="TextBox 17"/>
            <p:cNvSpPr txBox="1"/>
            <p:nvPr/>
          </p:nvSpPr>
          <p:spPr>
            <a:xfrm>
              <a:off x="528762" y="3720889"/>
              <a:ext cx="1364541" cy="369332"/>
            </a:xfrm>
            <a:prstGeom prst="rect">
              <a:avLst/>
            </a:prstGeom>
            <a:noFill/>
          </p:spPr>
          <p:txBody>
            <a:bodyPr wrap="square" rtlCol="0">
              <a:spAutoFit/>
            </a:bodyPr>
            <a:lstStyle/>
            <a:p>
              <a:r>
                <a:rPr lang="en-US" dirty="0" smtClean="0">
                  <a:solidFill>
                    <a:srgbClr val="0066FF"/>
                  </a:solidFill>
                </a:rPr>
                <a:t>www.d.com</a:t>
              </a:r>
              <a:endParaRPr lang="en-US" dirty="0">
                <a:solidFill>
                  <a:srgbClr val="0066FF"/>
                </a:solidFill>
              </a:endParaRPr>
            </a:p>
          </p:txBody>
        </p:sp>
        <p:sp>
          <p:nvSpPr>
            <p:cNvPr id="19" name="TextBox 18"/>
            <p:cNvSpPr txBox="1"/>
            <p:nvPr/>
          </p:nvSpPr>
          <p:spPr>
            <a:xfrm>
              <a:off x="528763" y="3993347"/>
              <a:ext cx="1648380"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smtClean="0"/>
                <a:t>mollis</a:t>
              </a:r>
              <a:endParaRPr lang="en-US" sz="700" dirty="0"/>
            </a:p>
          </p:txBody>
        </p:sp>
      </p:grpSp>
      <p:grpSp>
        <p:nvGrpSpPr>
          <p:cNvPr id="20" name="Group 19"/>
          <p:cNvGrpSpPr/>
          <p:nvPr/>
        </p:nvGrpSpPr>
        <p:grpSpPr>
          <a:xfrm>
            <a:off x="227484" y="3239641"/>
            <a:ext cx="1916991" cy="580235"/>
            <a:chOff x="538289" y="3000153"/>
            <a:chExt cx="1916991" cy="580235"/>
          </a:xfrm>
        </p:grpSpPr>
        <p:sp>
          <p:nvSpPr>
            <p:cNvPr id="21" name="TextBox 20"/>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www.c.com</a:t>
              </a:r>
              <a:endParaRPr lang="en-US" dirty="0">
                <a:solidFill>
                  <a:srgbClr val="0066FF"/>
                </a:solidFill>
              </a:endParaRPr>
            </a:p>
          </p:txBody>
        </p:sp>
        <p:sp>
          <p:nvSpPr>
            <p:cNvPr id="22" name="TextBox 21"/>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sp>
        <p:nvSpPr>
          <p:cNvPr id="23" name="Folded Corner 22"/>
          <p:cNvSpPr/>
          <p:nvPr/>
        </p:nvSpPr>
        <p:spPr>
          <a:xfrm>
            <a:off x="1601993" y="3912072"/>
            <a:ext cx="2209800" cy="2841171"/>
          </a:xfrm>
          <a:prstGeom prst="foldedCorner">
            <a:avLst>
              <a:gd name="adj" fmla="val 22086"/>
            </a:avLst>
          </a:prstGeom>
          <a:solidFill>
            <a:schemeClr val="bg1"/>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601994" y="3924904"/>
            <a:ext cx="2198913" cy="429683"/>
            <a:chOff x="391886" y="1776318"/>
            <a:chExt cx="2198913" cy="429683"/>
          </a:xfrm>
        </p:grpSpPr>
        <p:sp>
          <p:nvSpPr>
            <p:cNvPr id="25" name="Rectangle 24"/>
            <p:cNvSpPr/>
            <p:nvPr/>
          </p:nvSpPr>
          <p:spPr>
            <a:xfrm>
              <a:off x="413655" y="1780183"/>
              <a:ext cx="2177144" cy="4258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C:\Users\bowli_000\Desktop\assets\new-google-logo-knock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2253343" y="1889041"/>
              <a:ext cx="239485" cy="163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507671" y="1889041"/>
              <a:ext cx="669472" cy="16328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687974" y="4336611"/>
            <a:ext cx="1916991" cy="580235"/>
            <a:chOff x="477866" y="2307771"/>
            <a:chExt cx="1916991" cy="580235"/>
          </a:xfrm>
        </p:grpSpPr>
        <p:sp>
          <p:nvSpPr>
            <p:cNvPr id="30" name="TextBox 29"/>
            <p:cNvSpPr txBox="1"/>
            <p:nvPr/>
          </p:nvSpPr>
          <p:spPr>
            <a:xfrm>
              <a:off x="477866" y="2307771"/>
              <a:ext cx="1364541" cy="369332"/>
            </a:xfrm>
            <a:prstGeom prst="rect">
              <a:avLst/>
            </a:prstGeom>
            <a:noFill/>
          </p:spPr>
          <p:txBody>
            <a:bodyPr wrap="square" rtlCol="0">
              <a:spAutoFit/>
            </a:bodyPr>
            <a:lstStyle/>
            <a:p>
              <a:r>
                <a:rPr lang="en-US" dirty="0" smtClean="0">
                  <a:solidFill>
                    <a:srgbClr val="0066FF"/>
                  </a:solidFill>
                </a:rPr>
                <a:t>www.b.com</a:t>
              </a:r>
              <a:endParaRPr lang="en-US" dirty="0">
                <a:solidFill>
                  <a:srgbClr val="0066FF"/>
                </a:solidFill>
              </a:endParaRPr>
            </a:p>
          </p:txBody>
        </p:sp>
        <p:sp>
          <p:nvSpPr>
            <p:cNvPr id="31" name="TextBox 30"/>
            <p:cNvSpPr txBox="1"/>
            <p:nvPr/>
          </p:nvSpPr>
          <p:spPr>
            <a:xfrm>
              <a:off x="477866" y="2580229"/>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32" name="Group 31"/>
          <p:cNvGrpSpPr/>
          <p:nvPr/>
        </p:nvGrpSpPr>
        <p:grpSpPr>
          <a:xfrm>
            <a:off x="1687974" y="4909247"/>
            <a:ext cx="1916991" cy="580235"/>
            <a:chOff x="538289" y="3000153"/>
            <a:chExt cx="1916991" cy="580235"/>
          </a:xfrm>
        </p:grpSpPr>
        <p:sp>
          <p:nvSpPr>
            <p:cNvPr id="33" name="TextBox 32"/>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www.a.com</a:t>
              </a:r>
              <a:endParaRPr lang="en-US" dirty="0">
                <a:solidFill>
                  <a:srgbClr val="0066FF"/>
                </a:solidFill>
              </a:endParaRPr>
            </a:p>
          </p:txBody>
        </p:sp>
        <p:sp>
          <p:nvSpPr>
            <p:cNvPr id="34" name="TextBox 33"/>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grpSp>
        <p:nvGrpSpPr>
          <p:cNvPr id="35" name="Group 34"/>
          <p:cNvGrpSpPr/>
          <p:nvPr/>
        </p:nvGrpSpPr>
        <p:grpSpPr>
          <a:xfrm>
            <a:off x="1687974" y="6087195"/>
            <a:ext cx="1648381" cy="580235"/>
            <a:chOff x="528762" y="3720889"/>
            <a:chExt cx="1648381" cy="580235"/>
          </a:xfrm>
        </p:grpSpPr>
        <p:sp>
          <p:nvSpPr>
            <p:cNvPr id="36" name="TextBox 35"/>
            <p:cNvSpPr txBox="1"/>
            <p:nvPr/>
          </p:nvSpPr>
          <p:spPr>
            <a:xfrm>
              <a:off x="528762" y="3720889"/>
              <a:ext cx="1364541" cy="369332"/>
            </a:xfrm>
            <a:prstGeom prst="rect">
              <a:avLst/>
            </a:prstGeom>
            <a:noFill/>
          </p:spPr>
          <p:txBody>
            <a:bodyPr wrap="square" rtlCol="0">
              <a:spAutoFit/>
            </a:bodyPr>
            <a:lstStyle/>
            <a:p>
              <a:r>
                <a:rPr lang="en-US" dirty="0" smtClean="0">
                  <a:solidFill>
                    <a:srgbClr val="0066FF"/>
                  </a:solidFill>
                </a:rPr>
                <a:t>www.e.com</a:t>
              </a:r>
              <a:endParaRPr lang="en-US" dirty="0">
                <a:solidFill>
                  <a:srgbClr val="0066FF"/>
                </a:solidFill>
              </a:endParaRPr>
            </a:p>
          </p:txBody>
        </p:sp>
        <p:sp>
          <p:nvSpPr>
            <p:cNvPr id="37" name="TextBox 36"/>
            <p:cNvSpPr txBox="1"/>
            <p:nvPr/>
          </p:nvSpPr>
          <p:spPr>
            <a:xfrm>
              <a:off x="528763" y="3993347"/>
              <a:ext cx="1648380"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smtClean="0"/>
                <a:t>mollis</a:t>
              </a:r>
              <a:endParaRPr lang="en-US" sz="700" dirty="0"/>
            </a:p>
          </p:txBody>
        </p:sp>
      </p:grpSp>
      <p:grpSp>
        <p:nvGrpSpPr>
          <p:cNvPr id="38" name="Group 37"/>
          <p:cNvGrpSpPr/>
          <p:nvPr/>
        </p:nvGrpSpPr>
        <p:grpSpPr>
          <a:xfrm>
            <a:off x="1687970" y="5486201"/>
            <a:ext cx="1916991" cy="580235"/>
            <a:chOff x="538289" y="3000153"/>
            <a:chExt cx="1916991" cy="580235"/>
          </a:xfrm>
        </p:grpSpPr>
        <p:sp>
          <p:nvSpPr>
            <p:cNvPr id="39" name="TextBox 38"/>
            <p:cNvSpPr txBox="1"/>
            <p:nvPr/>
          </p:nvSpPr>
          <p:spPr>
            <a:xfrm>
              <a:off x="538289" y="3000153"/>
              <a:ext cx="1364541" cy="369332"/>
            </a:xfrm>
            <a:prstGeom prst="rect">
              <a:avLst/>
            </a:prstGeom>
            <a:noFill/>
          </p:spPr>
          <p:txBody>
            <a:bodyPr wrap="square" rtlCol="0">
              <a:spAutoFit/>
            </a:bodyPr>
            <a:lstStyle/>
            <a:p>
              <a:r>
                <a:rPr lang="en-US" dirty="0" smtClean="0">
                  <a:solidFill>
                    <a:srgbClr val="0066FF"/>
                  </a:solidFill>
                </a:rPr>
                <a:t>www.c.com</a:t>
              </a:r>
              <a:endParaRPr lang="en-US" dirty="0">
                <a:solidFill>
                  <a:srgbClr val="0066FF"/>
                </a:solidFill>
              </a:endParaRPr>
            </a:p>
          </p:txBody>
        </p:sp>
        <p:sp>
          <p:nvSpPr>
            <p:cNvPr id="40" name="TextBox 39"/>
            <p:cNvSpPr txBox="1"/>
            <p:nvPr/>
          </p:nvSpPr>
          <p:spPr>
            <a:xfrm>
              <a:off x="538289" y="3272611"/>
              <a:ext cx="1916991" cy="307777"/>
            </a:xfrm>
            <a:prstGeom prst="rect">
              <a:avLst/>
            </a:prstGeom>
            <a:noFill/>
          </p:spPr>
          <p:txBody>
            <a:bodyPr wrap="square" rtlCol="0">
              <a:spAutoFit/>
            </a:bodyPr>
            <a:lstStyle/>
            <a:p>
              <a:r>
                <a:rPr lang="en-US" sz="700" dirty="0" err="1"/>
                <a:t>Lorem</a:t>
              </a:r>
              <a:r>
                <a:rPr lang="en-US" sz="700" dirty="0"/>
                <a:t> </a:t>
              </a:r>
              <a:r>
                <a:rPr lang="en-US" sz="700" dirty="0" err="1"/>
                <a:t>ipsum</a:t>
              </a:r>
              <a:r>
                <a:rPr lang="en-US" sz="700" dirty="0"/>
                <a:t>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In </a:t>
              </a:r>
              <a:r>
                <a:rPr lang="en-US" sz="700" dirty="0" err="1"/>
                <a:t>mollis</a:t>
              </a:r>
              <a:r>
                <a:rPr lang="en-US" sz="700" dirty="0"/>
                <a:t> </a:t>
              </a:r>
              <a:r>
                <a:rPr lang="en-US" sz="700" dirty="0" err="1"/>
                <a:t>adipiscing</a:t>
              </a:r>
              <a:r>
                <a:rPr lang="en-US" sz="700" dirty="0"/>
                <a:t> </a:t>
              </a:r>
              <a:r>
                <a:rPr lang="en-US" sz="700" dirty="0" err="1"/>
                <a:t>pharetra</a:t>
              </a:r>
              <a:r>
                <a:rPr lang="en-US" sz="700" dirty="0" smtClean="0"/>
                <a:t>.</a:t>
              </a:r>
              <a:endParaRPr lang="en-US" sz="700" dirty="0"/>
            </a:p>
          </p:txBody>
        </p:sp>
      </p:grpSp>
      <p:sp>
        <p:nvSpPr>
          <p:cNvPr id="41" name="TextBox 40"/>
          <p:cNvSpPr txBox="1"/>
          <p:nvPr/>
        </p:nvSpPr>
        <p:spPr>
          <a:xfrm>
            <a:off x="2451636" y="1907972"/>
            <a:ext cx="1011815" cy="400110"/>
          </a:xfrm>
          <a:prstGeom prst="rect">
            <a:avLst/>
          </a:prstGeom>
          <a:noFill/>
        </p:spPr>
        <p:txBody>
          <a:bodyPr wrap="none" rtlCol="0">
            <a:spAutoFit/>
          </a:bodyPr>
          <a:lstStyle/>
          <a:p>
            <a:r>
              <a:rPr lang="en-US" sz="2000" b="1" dirty="0" smtClean="0"/>
              <a:t>Page 1</a:t>
            </a:r>
            <a:endParaRPr lang="en-US" sz="2000" b="1" dirty="0"/>
          </a:p>
        </p:txBody>
      </p:sp>
      <p:sp>
        <p:nvSpPr>
          <p:cNvPr id="42" name="TextBox 41"/>
          <p:cNvSpPr txBox="1"/>
          <p:nvPr/>
        </p:nvSpPr>
        <p:spPr>
          <a:xfrm>
            <a:off x="403850" y="4857008"/>
            <a:ext cx="1011815" cy="400110"/>
          </a:xfrm>
          <a:prstGeom prst="rect">
            <a:avLst/>
          </a:prstGeom>
          <a:noFill/>
        </p:spPr>
        <p:txBody>
          <a:bodyPr wrap="none" rtlCol="0">
            <a:spAutoFit/>
          </a:bodyPr>
          <a:lstStyle/>
          <a:p>
            <a:r>
              <a:rPr lang="en-US" sz="2000" b="1" dirty="0" smtClean="0"/>
              <a:t>Page 2</a:t>
            </a:r>
            <a:endParaRPr lang="en-US" sz="2000" b="1" dirty="0"/>
          </a:p>
        </p:txBody>
      </p:sp>
    </p:spTree>
    <p:extLst>
      <p:ext uri="{BB962C8B-B14F-4D97-AF65-F5344CB8AC3E}">
        <p14:creationId xmlns:p14="http://schemas.microsoft.com/office/powerpoint/2010/main" val="34314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Controlling for Noise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t>13</a:t>
            </a:fld>
            <a:endParaRPr lang="en-US"/>
          </a:p>
        </p:txBody>
      </p:sp>
      <p:sp>
        <p:nvSpPr>
          <p:cNvPr id="5" name="Content Placeholder 4"/>
          <p:cNvSpPr>
            <a:spLocks noGrp="1"/>
          </p:cNvSpPr>
          <p:nvPr>
            <p:ph sz="quarter" idx="1"/>
          </p:nvPr>
        </p:nvSpPr>
        <p:spPr/>
        <p:txBody>
          <a:bodyPr/>
          <a:lstStyle/>
          <a:p>
            <a:r>
              <a:rPr lang="en-US" dirty="0" smtClean="0"/>
              <a:t>Updates to the search index</a:t>
            </a:r>
          </a:p>
          <a:p>
            <a:pPr lvl="1"/>
            <a:r>
              <a:rPr lang="en-US" dirty="0" smtClean="0"/>
              <a:t>Solution: queries must be run at the same time</a:t>
            </a:r>
          </a:p>
          <a:p>
            <a:r>
              <a:rPr lang="en-US" dirty="0" smtClean="0"/>
              <a:t>Inconsistencies across datacenters</a:t>
            </a:r>
          </a:p>
          <a:p>
            <a:pPr lvl="1"/>
            <a:r>
              <a:rPr lang="en-US" dirty="0" smtClean="0"/>
              <a:t>Solution: hard code routes to one specific datacenter</a:t>
            </a:r>
          </a:p>
          <a:p>
            <a:r>
              <a:rPr lang="en-US" dirty="0" smtClean="0"/>
              <a:t>Results may be personalized by IP address</a:t>
            </a:r>
          </a:p>
          <a:p>
            <a:pPr lvl="1"/>
            <a:r>
              <a:rPr lang="en-US" dirty="0" smtClean="0"/>
              <a:t>Solution: all machines share the same /24 addresses</a:t>
            </a:r>
          </a:p>
          <a:p>
            <a:r>
              <a:rPr lang="en-US" dirty="0" smtClean="0"/>
              <a:t>Google may alter results arbitrarily</a:t>
            </a:r>
          </a:p>
          <a:p>
            <a:pPr lvl="1"/>
            <a:r>
              <a:rPr lang="en-US" dirty="0" smtClean="0"/>
              <a:t>E.g. for A/B testing</a:t>
            </a:r>
          </a:p>
          <a:p>
            <a:pPr lvl="1"/>
            <a:r>
              <a:rPr lang="en-US" dirty="0" smtClean="0"/>
              <a:t>Solution: all experiments include a pair of controls</a:t>
            </a:r>
          </a:p>
          <a:p>
            <a:pPr lvl="1"/>
            <a:r>
              <a:rPr lang="en-US" dirty="0" smtClean="0"/>
              <a:t>All results all measured relative to the control</a:t>
            </a:r>
            <a:endParaRPr lang="en-US" dirty="0"/>
          </a:p>
        </p:txBody>
      </p:sp>
    </p:spTree>
    <p:extLst>
      <p:ext uri="{BB962C8B-B14F-4D97-AF65-F5344CB8AC3E}">
        <p14:creationId xmlns:p14="http://schemas.microsoft.com/office/powerpoint/2010/main" val="322815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anim calcmode="lin" valueType="num">
                                      <p:cBhvr>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anim calcmode="lin" valueType="num">
                                      <p:cBhvr>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anim calcmode="lin" valueType="num">
                                      <p:cBhvr>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anim calcmode="lin" valueType="num">
                                      <p:cBhvr>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anim calcmode="lin" valueType="num">
                                      <p:cBhvr>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anim calcmode="lin" valueType="num">
                                      <p:cBhvr>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5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anim calcmode="lin" valueType="num">
                                      <p:cBhvr>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dirty="0" smtClean="0"/>
              <a:t>Controlling for Noise</a:t>
            </a:r>
          </a:p>
        </p:txBody>
      </p:sp>
      <p:sp>
        <p:nvSpPr>
          <p:cNvPr id="3" name="Slide Number Placeholder 2"/>
          <p:cNvSpPr>
            <a:spLocks noGrp="1"/>
          </p:cNvSpPr>
          <p:nvPr>
            <p:ph type="sldNum" sz="quarter" idx="4294967295"/>
          </p:nvPr>
        </p:nvSpPr>
        <p:spPr>
          <a:xfrm>
            <a:off x="0" y="1255713"/>
            <a:ext cx="533400" cy="304800"/>
          </a:xfrm>
          <a:prstGeom prst="rect">
            <a:avLst/>
          </a:prstGeom>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a:lnSpc>
                <a:spcPct val="80000"/>
              </a:lnSpc>
            </a:pPr>
            <a:fld id="{EED4B47E-F8FA-4AD3-9A22-AD7A3F1536C4}" type="slidenum">
              <a:rPr lang="en-US" altLang="en-US" sz="1700">
                <a:solidFill>
                  <a:srgbClr val="FFFFFF"/>
                </a:solidFill>
              </a:rPr>
              <a:pPr>
                <a:lnSpc>
                  <a:spcPct val="80000"/>
                </a:lnSpc>
              </a:pPr>
              <a:t>14</a:t>
            </a:fld>
            <a:endParaRPr lang="en-US" altLang="en-US" sz="1700">
              <a:solidFill>
                <a:srgbClr val="FFFFFF"/>
              </a:solidFill>
            </a:endParaRPr>
          </a:p>
        </p:txBody>
      </p:sp>
      <p:pic>
        <p:nvPicPr>
          <p:cNvPr id="5" name="Picture 2" descr="D:\Pictures\soft-scraps icons\User Coat Green-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538538"/>
            <a:ext cx="10715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D:\Pictures\soft-scraps icons\User Coat Blu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170338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5"/>
          <p:cNvSpPr txBox="1">
            <a:spLocks noChangeArrowheads="1"/>
          </p:cNvSpPr>
          <p:nvPr/>
        </p:nvSpPr>
        <p:spPr bwMode="auto">
          <a:xfrm>
            <a:off x="-4763" y="2778125"/>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t>129.10.115.14</a:t>
            </a:r>
          </a:p>
        </p:txBody>
      </p:sp>
      <p:sp>
        <p:nvSpPr>
          <p:cNvPr id="27" name="TextBox 26"/>
          <p:cNvSpPr txBox="1">
            <a:spLocks noChangeArrowheads="1"/>
          </p:cNvSpPr>
          <p:nvPr/>
        </p:nvSpPr>
        <p:spPr bwMode="auto">
          <a:xfrm>
            <a:off x="-4763" y="4589463"/>
            <a:ext cx="164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t>129.10.115.15</a:t>
            </a:r>
          </a:p>
        </p:txBody>
      </p:sp>
      <p:pic>
        <p:nvPicPr>
          <p:cNvPr id="22535" name="Picture 2" descr="C:\Users\t0ph3r\Desktop\job talk\google-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3402013"/>
            <a:ext cx="12065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47"/>
          <p:cNvSpPr txBox="1">
            <a:spLocks noChangeArrowheads="1"/>
          </p:cNvSpPr>
          <p:nvPr/>
        </p:nvSpPr>
        <p:spPr bwMode="auto">
          <a:xfrm>
            <a:off x="7435850" y="4567238"/>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t>74.125.225.67</a:t>
            </a:r>
          </a:p>
        </p:txBody>
      </p:sp>
      <p:sp>
        <p:nvSpPr>
          <p:cNvPr id="50" name="Right Arrow 49"/>
          <p:cNvSpPr/>
          <p:nvPr/>
        </p:nvSpPr>
        <p:spPr>
          <a:xfrm rot="689943">
            <a:off x="1417638" y="2752725"/>
            <a:ext cx="6072187" cy="427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ight Arrow 51"/>
          <p:cNvSpPr/>
          <p:nvPr/>
        </p:nvSpPr>
        <p:spPr>
          <a:xfrm>
            <a:off x="1436688" y="3792538"/>
            <a:ext cx="6029325" cy="427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lded Corner 7"/>
          <p:cNvSpPr>
            <a:spLocks noChangeArrowheads="1"/>
          </p:cNvSpPr>
          <p:nvPr/>
        </p:nvSpPr>
        <p:spPr bwMode="auto">
          <a:xfrm>
            <a:off x="1476375" y="1627188"/>
            <a:ext cx="2209800" cy="1130300"/>
          </a:xfrm>
          <a:prstGeom prst="foldedCorner">
            <a:avLst>
              <a:gd name="adj" fmla="val 22088"/>
            </a:avLst>
          </a:prstGeom>
          <a:solidFill>
            <a:schemeClr val="bg1"/>
          </a:solidFill>
          <a:ln w="28575">
            <a:solidFill>
              <a:srgbClr val="0D0D0D"/>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9" name="Group 8"/>
          <p:cNvGrpSpPr>
            <a:grpSpLocks/>
          </p:cNvGrpSpPr>
          <p:nvPr/>
        </p:nvGrpSpPr>
        <p:grpSpPr bwMode="auto">
          <a:xfrm>
            <a:off x="1476375" y="1639888"/>
            <a:ext cx="2198688" cy="430212"/>
            <a:chOff x="391886" y="1776318"/>
            <a:chExt cx="2198913" cy="429683"/>
          </a:xfrm>
        </p:grpSpPr>
        <p:sp>
          <p:nvSpPr>
            <p:cNvPr id="10" name="Rectangle 9"/>
            <p:cNvSpPr/>
            <p:nvPr/>
          </p:nvSpPr>
          <p:spPr>
            <a:xfrm>
              <a:off x="414113" y="1779489"/>
              <a:ext cx="2176686" cy="426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87" name="Picture 2" descr="C:\Users\bowli_000\Desktop\assets\new-google-logo-knockof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2252626" y="1888891"/>
              <a:ext cx="239738" cy="16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508013" y="1888891"/>
              <a:ext cx="668405" cy="1633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 name="Group 19"/>
          <p:cNvGrpSpPr>
            <a:grpSpLocks/>
          </p:cNvGrpSpPr>
          <p:nvPr/>
        </p:nvGrpSpPr>
        <p:grpSpPr bwMode="auto">
          <a:xfrm>
            <a:off x="1562100" y="2082800"/>
            <a:ext cx="1647825" cy="581025"/>
            <a:chOff x="528762" y="3720889"/>
            <a:chExt cx="1648381" cy="580235"/>
          </a:xfrm>
        </p:grpSpPr>
        <p:sp>
          <p:nvSpPr>
            <p:cNvPr id="22584" name="TextBox 20"/>
            <p:cNvSpPr txBox="1">
              <a:spLocks noChangeArrowheads="1"/>
            </p:cNvSpPr>
            <p:nvPr/>
          </p:nvSpPr>
          <p:spPr bwMode="auto">
            <a:xfrm>
              <a:off x="528762" y="3720889"/>
              <a:ext cx="1364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solidFill>
                    <a:srgbClr val="0066FF"/>
                  </a:solidFill>
                </a:rPr>
                <a:t>www.a.com</a:t>
              </a:r>
            </a:p>
          </p:txBody>
        </p:sp>
        <p:sp>
          <p:nvSpPr>
            <p:cNvPr id="22585" name="TextBox 21"/>
            <p:cNvSpPr txBox="1">
              <a:spLocks noChangeArrowheads="1"/>
            </p:cNvSpPr>
            <p:nvPr/>
          </p:nvSpPr>
          <p:spPr bwMode="auto">
            <a:xfrm>
              <a:off x="528763" y="3993347"/>
              <a:ext cx="1648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sz="700"/>
                <a:t>Lorem ipsum dolor sit amet, consectetur adipiscing elit. In mollis</a:t>
              </a:r>
            </a:p>
          </p:txBody>
        </p:sp>
      </p:grpSp>
      <p:sp>
        <p:nvSpPr>
          <p:cNvPr id="29" name="Folded Corner 28"/>
          <p:cNvSpPr>
            <a:spLocks noChangeArrowheads="1"/>
          </p:cNvSpPr>
          <p:nvPr/>
        </p:nvSpPr>
        <p:spPr bwMode="auto">
          <a:xfrm>
            <a:off x="1476375" y="3441700"/>
            <a:ext cx="2209800" cy="1128713"/>
          </a:xfrm>
          <a:prstGeom prst="foldedCorner">
            <a:avLst>
              <a:gd name="adj" fmla="val 22088"/>
            </a:avLst>
          </a:prstGeom>
          <a:solidFill>
            <a:schemeClr val="bg1"/>
          </a:solidFill>
          <a:ln w="28575">
            <a:solidFill>
              <a:srgbClr val="0D0D0D"/>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30" name="Group 29"/>
          <p:cNvGrpSpPr>
            <a:grpSpLocks/>
          </p:cNvGrpSpPr>
          <p:nvPr/>
        </p:nvGrpSpPr>
        <p:grpSpPr bwMode="auto">
          <a:xfrm>
            <a:off x="1476375" y="3454400"/>
            <a:ext cx="2198688" cy="428625"/>
            <a:chOff x="391886" y="1776318"/>
            <a:chExt cx="2198913" cy="429683"/>
          </a:xfrm>
        </p:grpSpPr>
        <p:sp>
          <p:nvSpPr>
            <p:cNvPr id="31" name="Rectangle 30"/>
            <p:cNvSpPr/>
            <p:nvPr/>
          </p:nvSpPr>
          <p:spPr>
            <a:xfrm>
              <a:off x="414113" y="1779501"/>
              <a:ext cx="2176686" cy="42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81" name="Picture 2" descr="C:\Users\bowli_000\Desktop\assets\new-google-logo-knockof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2252626" y="1889309"/>
              <a:ext cx="239738" cy="162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1508013" y="1889309"/>
              <a:ext cx="668405" cy="16232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5" name="Group 34"/>
          <p:cNvGrpSpPr>
            <a:grpSpLocks/>
          </p:cNvGrpSpPr>
          <p:nvPr/>
        </p:nvGrpSpPr>
        <p:grpSpPr bwMode="auto">
          <a:xfrm>
            <a:off x="1562100" y="3895725"/>
            <a:ext cx="1647825" cy="581025"/>
            <a:chOff x="528762" y="3720889"/>
            <a:chExt cx="1648381" cy="580235"/>
          </a:xfrm>
        </p:grpSpPr>
        <p:sp>
          <p:nvSpPr>
            <p:cNvPr id="22578" name="TextBox 35"/>
            <p:cNvSpPr txBox="1">
              <a:spLocks noChangeArrowheads="1"/>
            </p:cNvSpPr>
            <p:nvPr/>
          </p:nvSpPr>
          <p:spPr bwMode="auto">
            <a:xfrm>
              <a:off x="528762" y="3720889"/>
              <a:ext cx="1364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solidFill>
                    <a:srgbClr val="0066FF"/>
                  </a:solidFill>
                </a:rPr>
                <a:t>www.b.com</a:t>
              </a:r>
            </a:p>
          </p:txBody>
        </p:sp>
        <p:sp>
          <p:nvSpPr>
            <p:cNvPr id="22579" name="TextBox 36"/>
            <p:cNvSpPr txBox="1">
              <a:spLocks noChangeArrowheads="1"/>
            </p:cNvSpPr>
            <p:nvPr/>
          </p:nvSpPr>
          <p:spPr bwMode="auto">
            <a:xfrm>
              <a:off x="528763" y="3993347"/>
              <a:ext cx="1648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sz="700"/>
                <a:t>Lorem ipsum dolor sit amet, consectetur adipiscing elit. In mollis</a:t>
              </a:r>
            </a:p>
          </p:txBody>
        </p:sp>
      </p:grpSp>
      <p:grpSp>
        <p:nvGrpSpPr>
          <p:cNvPr id="53" name="Group 52"/>
          <p:cNvGrpSpPr>
            <a:grpSpLocks/>
          </p:cNvGrpSpPr>
          <p:nvPr/>
        </p:nvGrpSpPr>
        <p:grpSpPr bwMode="auto">
          <a:xfrm flipH="1">
            <a:off x="2116138" y="2757488"/>
            <a:ext cx="2681287" cy="954087"/>
            <a:chOff x="1219200" y="4876799"/>
            <a:chExt cx="5181605" cy="1384995"/>
          </a:xfrm>
        </p:grpSpPr>
        <p:sp>
          <p:nvSpPr>
            <p:cNvPr id="54" name="Rectangular Callout 53"/>
            <p:cNvSpPr/>
            <p:nvPr/>
          </p:nvSpPr>
          <p:spPr>
            <a:xfrm>
              <a:off x="1219200" y="4876799"/>
              <a:ext cx="5181605" cy="1384995"/>
            </a:xfrm>
            <a:prstGeom prst="wedgeRectCallout">
              <a:avLst>
                <a:gd name="adj1" fmla="val 68053"/>
                <a:gd name="adj2" fmla="val -31906"/>
              </a:avLst>
            </a:prstGeom>
            <a:solidFill>
              <a:srgbClr val="DA1F28"/>
            </a:solidFill>
            <a:ln w="38100" cap="flat" cmpd="sng" algn="ctr">
              <a:solidFill>
                <a:srgbClr val="DA1F28">
                  <a:lumMod val="50000"/>
                </a:srgb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Tw Cen MT"/>
                <a:ea typeface="+mn-ea"/>
              </a:endParaRPr>
            </a:p>
          </p:txBody>
        </p:sp>
        <p:sp>
          <p:nvSpPr>
            <p:cNvPr id="55" name="TextBox 54"/>
            <p:cNvSpPr txBox="1"/>
            <p:nvPr/>
          </p:nvSpPr>
          <p:spPr>
            <a:xfrm>
              <a:off x="1219200" y="4876799"/>
              <a:ext cx="5181605" cy="1384995"/>
            </a:xfrm>
            <a:prstGeom prst="rect">
              <a:avLst/>
            </a:prstGeom>
            <a:noFill/>
          </p:spPr>
          <p:txBody>
            <a:bodyPr>
              <a:spAutoFit/>
            </a:bodyPr>
            <a:lstStyle/>
            <a:p>
              <a:pPr algn="ctr" fontAlgn="auto">
                <a:spcBef>
                  <a:spcPts val="0"/>
                </a:spcBef>
                <a:spcAft>
                  <a:spcPts val="0"/>
                </a:spcAft>
                <a:defRPr/>
              </a:pPr>
              <a:r>
                <a:rPr lang="en-US" sz="2800" kern="0" dirty="0">
                  <a:solidFill>
                    <a:sysClr val="window" lastClr="FFFFFF"/>
                  </a:solidFill>
                  <a:latin typeface="+mn-lt"/>
                  <a:ea typeface="+mn-ea"/>
                </a:rPr>
                <a:t>IP addresses in the same /24</a:t>
              </a:r>
            </a:p>
          </p:txBody>
        </p:sp>
      </p:grpSp>
      <p:grpSp>
        <p:nvGrpSpPr>
          <p:cNvPr id="57" name="Group 56"/>
          <p:cNvGrpSpPr>
            <a:grpSpLocks/>
          </p:cNvGrpSpPr>
          <p:nvPr/>
        </p:nvGrpSpPr>
        <p:grpSpPr bwMode="auto">
          <a:xfrm flipH="1">
            <a:off x="4762500" y="1644650"/>
            <a:ext cx="2681288" cy="954088"/>
            <a:chOff x="1219200" y="4876799"/>
            <a:chExt cx="5181605" cy="1384995"/>
          </a:xfrm>
        </p:grpSpPr>
        <p:sp>
          <p:nvSpPr>
            <p:cNvPr id="58" name="Rectangular Callout 57"/>
            <p:cNvSpPr/>
            <p:nvPr/>
          </p:nvSpPr>
          <p:spPr>
            <a:xfrm>
              <a:off x="1219200" y="4876799"/>
              <a:ext cx="5181605" cy="1384995"/>
            </a:xfrm>
            <a:prstGeom prst="wedgeRectCallout">
              <a:avLst>
                <a:gd name="adj1" fmla="val 8389"/>
                <a:gd name="adj2" fmla="val 99301"/>
              </a:avLst>
            </a:prstGeom>
            <a:solidFill>
              <a:srgbClr val="DA1F28"/>
            </a:solidFill>
            <a:ln w="38100" cap="flat" cmpd="sng" algn="ctr">
              <a:solidFill>
                <a:srgbClr val="DA1F28">
                  <a:lumMod val="50000"/>
                </a:srgb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Tw Cen MT"/>
                <a:ea typeface="+mn-ea"/>
              </a:endParaRPr>
            </a:p>
          </p:txBody>
        </p:sp>
        <p:sp>
          <p:nvSpPr>
            <p:cNvPr id="59" name="TextBox 58"/>
            <p:cNvSpPr txBox="1"/>
            <p:nvPr/>
          </p:nvSpPr>
          <p:spPr>
            <a:xfrm>
              <a:off x="1219200" y="4876799"/>
              <a:ext cx="5181605" cy="1384995"/>
            </a:xfrm>
            <a:prstGeom prst="rect">
              <a:avLst/>
            </a:prstGeom>
            <a:noFill/>
          </p:spPr>
          <p:txBody>
            <a:bodyPr>
              <a:spAutoFit/>
            </a:bodyPr>
            <a:lstStyle/>
            <a:p>
              <a:pPr algn="ctr" fontAlgn="auto">
                <a:spcBef>
                  <a:spcPts val="0"/>
                </a:spcBef>
                <a:spcAft>
                  <a:spcPts val="0"/>
                </a:spcAft>
                <a:defRPr/>
              </a:pPr>
              <a:r>
                <a:rPr lang="en-US" sz="2800" kern="0" dirty="0">
                  <a:solidFill>
                    <a:sysClr val="window" lastClr="FFFFFF"/>
                  </a:solidFill>
                  <a:latin typeface="+mn-lt"/>
                  <a:ea typeface="+mn-ea"/>
                </a:rPr>
                <a:t>Queries run at the same time</a:t>
              </a:r>
            </a:p>
          </p:txBody>
        </p:sp>
      </p:grpSp>
      <p:grpSp>
        <p:nvGrpSpPr>
          <p:cNvPr id="60" name="Group 59"/>
          <p:cNvGrpSpPr>
            <a:grpSpLocks/>
          </p:cNvGrpSpPr>
          <p:nvPr/>
        </p:nvGrpSpPr>
        <p:grpSpPr bwMode="auto">
          <a:xfrm flipH="1">
            <a:off x="6103938" y="5351463"/>
            <a:ext cx="2681287" cy="954087"/>
            <a:chOff x="1219200" y="4876799"/>
            <a:chExt cx="5181605" cy="1384995"/>
          </a:xfrm>
        </p:grpSpPr>
        <p:sp>
          <p:nvSpPr>
            <p:cNvPr id="61" name="Rectangular Callout 60"/>
            <p:cNvSpPr/>
            <p:nvPr/>
          </p:nvSpPr>
          <p:spPr>
            <a:xfrm>
              <a:off x="1219200" y="4876799"/>
              <a:ext cx="5181605" cy="1384995"/>
            </a:xfrm>
            <a:prstGeom prst="wedgeRectCallout">
              <a:avLst>
                <a:gd name="adj1" fmla="val -33416"/>
                <a:gd name="adj2" fmla="val -93517"/>
              </a:avLst>
            </a:prstGeom>
            <a:solidFill>
              <a:srgbClr val="DA1F28"/>
            </a:solidFill>
            <a:ln w="38100" cap="flat" cmpd="sng" algn="ctr">
              <a:solidFill>
                <a:srgbClr val="DA1F28">
                  <a:lumMod val="50000"/>
                </a:srgb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Tw Cen MT"/>
                <a:ea typeface="+mn-ea"/>
              </a:endParaRPr>
            </a:p>
          </p:txBody>
        </p:sp>
        <p:sp>
          <p:nvSpPr>
            <p:cNvPr id="62" name="TextBox 61"/>
            <p:cNvSpPr txBox="1"/>
            <p:nvPr/>
          </p:nvSpPr>
          <p:spPr>
            <a:xfrm>
              <a:off x="1219200" y="4876799"/>
              <a:ext cx="5181605" cy="1384995"/>
            </a:xfrm>
            <a:prstGeom prst="rect">
              <a:avLst/>
            </a:prstGeom>
            <a:noFill/>
          </p:spPr>
          <p:txBody>
            <a:bodyPr>
              <a:spAutoFit/>
            </a:bodyPr>
            <a:lstStyle/>
            <a:p>
              <a:pPr algn="ctr" fontAlgn="auto">
                <a:spcBef>
                  <a:spcPts val="0"/>
                </a:spcBef>
                <a:spcAft>
                  <a:spcPts val="0"/>
                </a:spcAft>
                <a:defRPr/>
              </a:pPr>
              <a:r>
                <a:rPr lang="en-US" sz="2800" kern="0" dirty="0">
                  <a:solidFill>
                    <a:sysClr val="window" lastClr="FFFFFF"/>
                  </a:solidFill>
                  <a:latin typeface="+mn-lt"/>
                  <a:ea typeface="+mn-ea"/>
                </a:rPr>
                <a:t>Same Google IP address</a:t>
              </a:r>
            </a:p>
          </p:txBody>
        </p:sp>
      </p:grpSp>
      <p:sp>
        <p:nvSpPr>
          <p:cNvPr id="63" name="Left Arrow 62"/>
          <p:cNvSpPr/>
          <p:nvPr/>
        </p:nvSpPr>
        <p:spPr>
          <a:xfrm>
            <a:off x="3814763" y="3786188"/>
            <a:ext cx="3689350"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Left Arrow 64"/>
          <p:cNvSpPr/>
          <p:nvPr/>
        </p:nvSpPr>
        <p:spPr>
          <a:xfrm rot="681677">
            <a:off x="3716338" y="3005138"/>
            <a:ext cx="3781425"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ight Brace 66"/>
          <p:cNvSpPr/>
          <p:nvPr/>
        </p:nvSpPr>
        <p:spPr>
          <a:xfrm>
            <a:off x="3833813" y="1752600"/>
            <a:ext cx="636587" cy="2089150"/>
          </a:xfrm>
          <a:prstGeom prst="righ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5" name="Group 14"/>
          <p:cNvGrpSpPr>
            <a:grpSpLocks/>
          </p:cNvGrpSpPr>
          <p:nvPr/>
        </p:nvGrpSpPr>
        <p:grpSpPr bwMode="auto">
          <a:xfrm>
            <a:off x="-4763" y="5300663"/>
            <a:ext cx="3690938" cy="1506537"/>
            <a:chOff x="-4205" y="5300403"/>
            <a:chExt cx="3689925" cy="1506476"/>
          </a:xfrm>
        </p:grpSpPr>
        <p:pic>
          <p:nvPicPr>
            <p:cNvPr id="22561" name="Picture 2" descr="D:\Pictures\soft-scraps icons\User Coat Green-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37" y="5366723"/>
              <a:ext cx="1070824" cy="107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TextBox 27"/>
            <p:cNvSpPr txBox="1">
              <a:spLocks noChangeArrowheads="1"/>
            </p:cNvSpPr>
            <p:nvPr/>
          </p:nvSpPr>
          <p:spPr bwMode="auto">
            <a:xfrm>
              <a:off x="-4205" y="6437547"/>
              <a:ext cx="1642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t>129.10.115.16</a:t>
              </a:r>
            </a:p>
          </p:txBody>
        </p:sp>
        <p:sp>
          <p:nvSpPr>
            <p:cNvPr id="38" name="Folded Corner 37"/>
            <p:cNvSpPr>
              <a:spLocks noChangeArrowheads="1"/>
            </p:cNvSpPr>
            <p:nvPr/>
          </p:nvSpPr>
          <p:spPr bwMode="auto">
            <a:xfrm>
              <a:off x="1475920" y="5300403"/>
              <a:ext cx="2209800" cy="1130031"/>
            </a:xfrm>
            <a:prstGeom prst="foldedCorner">
              <a:avLst>
                <a:gd name="adj" fmla="val 22088"/>
              </a:avLst>
            </a:prstGeom>
            <a:solidFill>
              <a:schemeClr val="bg1"/>
            </a:solidFill>
            <a:ln w="28575">
              <a:solidFill>
                <a:srgbClr val="0D0D0D"/>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22564" name="Group 38"/>
            <p:cNvGrpSpPr>
              <a:grpSpLocks/>
            </p:cNvGrpSpPr>
            <p:nvPr/>
          </p:nvGrpSpPr>
          <p:grpSpPr bwMode="auto">
            <a:xfrm>
              <a:off x="1475921" y="5313235"/>
              <a:ext cx="2198913" cy="429683"/>
              <a:chOff x="391886" y="1776318"/>
              <a:chExt cx="2198913" cy="429683"/>
            </a:xfrm>
          </p:grpSpPr>
          <p:sp>
            <p:nvSpPr>
              <p:cNvPr id="40" name="Rectangle 39"/>
              <p:cNvSpPr/>
              <p:nvPr/>
            </p:nvSpPr>
            <p:spPr>
              <a:xfrm>
                <a:off x="414711" y="1779360"/>
                <a:ext cx="2175865" cy="427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69" name="Picture 2" descr="C:\Users\bowli_000\Desktop\assets\new-google-logo-knockof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86" y="1776318"/>
                <a:ext cx="1104900" cy="4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2252531" y="1888893"/>
                <a:ext cx="239647" cy="163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1508198" y="1888893"/>
                <a:ext cx="668153" cy="16350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565" name="Group 43"/>
            <p:cNvGrpSpPr>
              <a:grpSpLocks/>
            </p:cNvGrpSpPr>
            <p:nvPr/>
          </p:nvGrpSpPr>
          <p:grpSpPr bwMode="auto">
            <a:xfrm>
              <a:off x="1561901" y="5755538"/>
              <a:ext cx="1648381" cy="580235"/>
              <a:chOff x="528762" y="3720889"/>
              <a:chExt cx="1648381" cy="580235"/>
            </a:xfrm>
          </p:grpSpPr>
          <p:sp>
            <p:nvSpPr>
              <p:cNvPr id="22566" name="TextBox 44"/>
              <p:cNvSpPr txBox="1">
                <a:spLocks noChangeArrowheads="1"/>
              </p:cNvSpPr>
              <p:nvPr/>
            </p:nvSpPr>
            <p:spPr bwMode="auto">
              <a:xfrm>
                <a:off x="528762" y="3720889"/>
                <a:ext cx="1364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a:solidFill>
                      <a:srgbClr val="0066FF"/>
                    </a:solidFill>
                  </a:rPr>
                  <a:t>www.b.com</a:t>
                </a:r>
              </a:p>
            </p:txBody>
          </p:sp>
          <p:sp>
            <p:nvSpPr>
              <p:cNvPr id="22567" name="TextBox 45"/>
              <p:cNvSpPr txBox="1">
                <a:spLocks noChangeArrowheads="1"/>
              </p:cNvSpPr>
              <p:nvPr/>
            </p:nvSpPr>
            <p:spPr bwMode="auto">
              <a:xfrm>
                <a:off x="528763" y="3993347"/>
                <a:ext cx="1648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sz="700"/>
                  <a:t>Lorem ipsum dolor sit amet, consectetur adipiscing elit. In mollis</a:t>
                </a:r>
              </a:p>
            </p:txBody>
          </p:sp>
        </p:grpSp>
      </p:grpSp>
      <p:sp>
        <p:nvSpPr>
          <p:cNvPr id="66" name="Right Brace 65"/>
          <p:cNvSpPr/>
          <p:nvPr/>
        </p:nvSpPr>
        <p:spPr>
          <a:xfrm>
            <a:off x="3814763" y="4168775"/>
            <a:ext cx="636587" cy="2089150"/>
          </a:xfrm>
          <a:prstGeom prst="righ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68" name="Group 67"/>
          <p:cNvGrpSpPr>
            <a:grpSpLocks/>
          </p:cNvGrpSpPr>
          <p:nvPr/>
        </p:nvGrpSpPr>
        <p:grpSpPr bwMode="auto">
          <a:xfrm>
            <a:off x="4576763" y="4990196"/>
            <a:ext cx="3687762" cy="599392"/>
            <a:chOff x="326570" y="3487622"/>
            <a:chExt cx="8512630" cy="3222171"/>
          </a:xfrm>
        </p:grpSpPr>
        <p:sp>
          <p:nvSpPr>
            <p:cNvPr id="69" name="Rectangle 68"/>
            <p:cNvSpPr/>
            <p:nvPr/>
          </p:nvSpPr>
          <p:spPr>
            <a:xfrm>
              <a:off x="326570" y="3487622"/>
              <a:ext cx="8512630" cy="3222171"/>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70" name="Content Placeholder 2"/>
            <p:cNvSpPr txBox="1">
              <a:spLocks/>
            </p:cNvSpPr>
            <p:nvPr/>
          </p:nvSpPr>
          <p:spPr>
            <a:xfrm>
              <a:off x="429176" y="3633752"/>
              <a:ext cx="8362387" cy="29737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fontAlgn="auto">
                <a:spcAft>
                  <a:spcPts val="0"/>
                </a:spcAft>
                <a:buFont typeface="Arial" pitchFamily="34" charset="0"/>
                <a:buNone/>
                <a:defRPr/>
              </a:pPr>
              <a:r>
                <a:rPr lang="en-US" sz="2800" dirty="0" smtClean="0">
                  <a:solidFill>
                    <a:schemeClr val="bg1"/>
                  </a:solidFill>
                </a:rPr>
                <a:t>Noise</a:t>
              </a:r>
              <a:endParaRPr lang="en-US" sz="2800" dirty="0">
                <a:solidFill>
                  <a:schemeClr val="bg1"/>
                </a:solidFill>
              </a:endParaRPr>
            </a:p>
          </p:txBody>
        </p:sp>
      </p:grpSp>
      <p:grpSp>
        <p:nvGrpSpPr>
          <p:cNvPr id="71" name="Group 70"/>
          <p:cNvGrpSpPr>
            <a:grpSpLocks/>
          </p:cNvGrpSpPr>
          <p:nvPr/>
        </p:nvGrpSpPr>
        <p:grpSpPr bwMode="auto">
          <a:xfrm>
            <a:off x="4606925" y="2066015"/>
            <a:ext cx="3687763" cy="1081998"/>
            <a:chOff x="326570" y="3487622"/>
            <a:chExt cx="8512630" cy="3222171"/>
          </a:xfrm>
        </p:grpSpPr>
        <p:sp>
          <p:nvSpPr>
            <p:cNvPr id="72" name="Rectangle 71"/>
            <p:cNvSpPr/>
            <p:nvPr/>
          </p:nvSpPr>
          <p:spPr>
            <a:xfrm>
              <a:off x="326570" y="3487622"/>
              <a:ext cx="8512630" cy="3222171"/>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73" name="Content Placeholder 2"/>
            <p:cNvSpPr txBox="1">
              <a:spLocks/>
            </p:cNvSpPr>
            <p:nvPr/>
          </p:nvSpPr>
          <p:spPr>
            <a:xfrm>
              <a:off x="429176" y="3634872"/>
              <a:ext cx="8362384" cy="2970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lvl1pPr marL="114300">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algn="ctr">
                <a:spcBef>
                  <a:spcPct val="20000"/>
                </a:spcBef>
                <a:buClr>
                  <a:schemeClr val="accent1"/>
                </a:buClr>
                <a:buFont typeface="Arial" pitchFamily="34" charset="0"/>
                <a:buNone/>
              </a:pPr>
              <a:r>
                <a:rPr lang="en-US" altLang="en-US" sz="2400">
                  <a:solidFill>
                    <a:schemeClr val="bg1"/>
                  </a:solidFill>
                </a:rPr>
                <a:t>Difference – Noise  = </a:t>
              </a:r>
              <a:r>
                <a:rPr lang="en-US" altLang="en-US" sz="2800">
                  <a:solidFill>
                    <a:schemeClr val="bg1"/>
                  </a:solidFill>
                </a:rPr>
                <a:t>Personalization</a:t>
              </a:r>
            </a:p>
          </p:txBody>
        </p:sp>
      </p:grpSp>
      <p:sp>
        <p:nvSpPr>
          <p:cNvPr id="74" name="Left Arrow 73"/>
          <p:cNvSpPr/>
          <p:nvPr/>
        </p:nvSpPr>
        <p:spPr>
          <a:xfrm rot="20656355">
            <a:off x="3740150" y="4730750"/>
            <a:ext cx="3775075" cy="4397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0896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anim calcmode="lin" valueType="num">
                                      <p:cBhvr>
                                        <p:cTn id="20" dur="500" fill="hold"/>
                                        <p:tgtEl>
                                          <p:spTgt spid="53"/>
                                        </p:tgtEl>
                                        <p:attrNameLst>
                                          <p:attrName>ppt_x</p:attrName>
                                        </p:attrNameLst>
                                      </p:cBhvr>
                                      <p:tavLst>
                                        <p:tav tm="0">
                                          <p:val>
                                            <p:strVal val="#ppt_x"/>
                                          </p:val>
                                        </p:tav>
                                        <p:tav tm="100000">
                                          <p:val>
                                            <p:strVal val="#ppt_x"/>
                                          </p:val>
                                        </p:tav>
                                      </p:tavLst>
                                    </p:anim>
                                    <p:anim calcmode="lin" valueType="num">
                                      <p:cBhvr>
                                        <p:cTn id="21"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xit" presetSubtype="0" fill="hold" nodeType="clickEffect">
                                  <p:stCondLst>
                                    <p:cond delay="0"/>
                                  </p:stCondLst>
                                  <p:childTnLst>
                                    <p:animEffect transition="out" filter="fade">
                                      <p:cBhvr>
                                        <p:cTn id="25" dur="500"/>
                                        <p:tgtEl>
                                          <p:spTgt spid="53"/>
                                        </p:tgtEl>
                                      </p:cBhvr>
                                    </p:animEffect>
                                    <p:anim calcmode="lin" valueType="num">
                                      <p:cBhvr>
                                        <p:cTn id="26" dur="500"/>
                                        <p:tgtEl>
                                          <p:spTgt spid="53"/>
                                        </p:tgtEl>
                                        <p:attrNameLst>
                                          <p:attrName>ppt_x</p:attrName>
                                        </p:attrNameLst>
                                      </p:cBhvr>
                                      <p:tavLst>
                                        <p:tav tm="0">
                                          <p:val>
                                            <p:strVal val="ppt_x"/>
                                          </p:val>
                                        </p:tav>
                                        <p:tav tm="100000">
                                          <p:val>
                                            <p:strVal val="ppt_x"/>
                                          </p:val>
                                        </p:tav>
                                      </p:tavLst>
                                    </p:anim>
                                    <p:anim calcmode="lin" valueType="num">
                                      <p:cBhvr>
                                        <p:cTn id="27" dur="500"/>
                                        <p:tgtEl>
                                          <p:spTgt spid="53"/>
                                        </p:tgtEl>
                                        <p:attrNameLst>
                                          <p:attrName>ppt_y</p:attrName>
                                        </p:attrNameLst>
                                      </p:cBhvr>
                                      <p:tavLst>
                                        <p:tav tm="0">
                                          <p:val>
                                            <p:strVal val="ppt_y"/>
                                          </p:val>
                                        </p:tav>
                                        <p:tav tm="100000">
                                          <p:val>
                                            <p:strVal val="ppt_y+.1"/>
                                          </p:val>
                                        </p:tav>
                                      </p:tavLst>
                                    </p:anim>
                                    <p:set>
                                      <p:cBhvr>
                                        <p:cTn id="28" dur="1" fill="hold">
                                          <p:stCondLst>
                                            <p:cond delay="499"/>
                                          </p:stCondLst>
                                        </p:cTn>
                                        <p:tgtEl>
                                          <p:spTgt spid="53"/>
                                        </p:tgtEl>
                                        <p:attrNameLst>
                                          <p:attrName>style.visibility</p:attrName>
                                        </p:attrNameLst>
                                      </p:cBhvr>
                                      <p:to>
                                        <p:strVal val="hidden"/>
                                      </p:to>
                                    </p:se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par>
                          <p:cTn id="36" fill="hold" nodeType="afterGroup">
                            <p:stCondLst>
                              <p:cond delay="1000"/>
                            </p:stCondLst>
                            <p:childTnLst>
                              <p:par>
                                <p:cTn id="37" presetID="42"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anim calcmode="lin" valueType="num">
                                      <p:cBhvr>
                                        <p:cTn id="40" dur="500" fill="hold"/>
                                        <p:tgtEl>
                                          <p:spTgt spid="57"/>
                                        </p:tgtEl>
                                        <p:attrNameLst>
                                          <p:attrName>ppt_x</p:attrName>
                                        </p:attrNameLst>
                                      </p:cBhvr>
                                      <p:tavLst>
                                        <p:tav tm="0">
                                          <p:val>
                                            <p:strVal val="#ppt_x"/>
                                          </p:val>
                                        </p:tav>
                                        <p:tav tm="100000">
                                          <p:val>
                                            <p:strVal val="#ppt_x"/>
                                          </p:val>
                                        </p:tav>
                                      </p:tavLst>
                                    </p:anim>
                                    <p:anim calcmode="lin" valueType="num">
                                      <p:cBhvr>
                                        <p:cTn id="41" dur="500" fill="hold"/>
                                        <p:tgtEl>
                                          <p:spTgt spid="5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500"/>
                            </p:stCondLst>
                            <p:childTnLst>
                              <p:par>
                                <p:cTn id="43" presetID="42" presetClass="entr" presetSubtype="0"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anim calcmode="lin" valueType="num">
                                      <p:cBhvr>
                                        <p:cTn id="46" dur="500" fill="hold"/>
                                        <p:tgtEl>
                                          <p:spTgt spid="60"/>
                                        </p:tgtEl>
                                        <p:attrNameLst>
                                          <p:attrName>ppt_x</p:attrName>
                                        </p:attrNameLst>
                                      </p:cBhvr>
                                      <p:tavLst>
                                        <p:tav tm="0">
                                          <p:val>
                                            <p:strVal val="#ppt_x"/>
                                          </p:val>
                                        </p:tav>
                                        <p:tav tm="100000">
                                          <p:val>
                                            <p:strVal val="#ppt_x"/>
                                          </p:val>
                                        </p:tav>
                                      </p:tavLst>
                                    </p:anim>
                                    <p:anim calcmode="lin" valueType="num">
                                      <p:cBhvr>
                                        <p:cTn id="47"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xit" presetSubtype="0" fill="hold" nodeType="clickEffect">
                                  <p:stCondLst>
                                    <p:cond delay="0"/>
                                  </p:stCondLst>
                                  <p:childTnLst>
                                    <p:animEffect transition="out" filter="fade">
                                      <p:cBhvr>
                                        <p:cTn id="51" dur="500"/>
                                        <p:tgtEl>
                                          <p:spTgt spid="57"/>
                                        </p:tgtEl>
                                      </p:cBhvr>
                                    </p:animEffect>
                                    <p:anim calcmode="lin" valueType="num">
                                      <p:cBhvr>
                                        <p:cTn id="52" dur="500"/>
                                        <p:tgtEl>
                                          <p:spTgt spid="57"/>
                                        </p:tgtEl>
                                        <p:attrNameLst>
                                          <p:attrName>ppt_x</p:attrName>
                                        </p:attrNameLst>
                                      </p:cBhvr>
                                      <p:tavLst>
                                        <p:tav tm="0">
                                          <p:val>
                                            <p:strVal val="ppt_x"/>
                                          </p:val>
                                        </p:tav>
                                        <p:tav tm="100000">
                                          <p:val>
                                            <p:strVal val="ppt_x"/>
                                          </p:val>
                                        </p:tav>
                                      </p:tavLst>
                                    </p:anim>
                                    <p:anim calcmode="lin" valueType="num">
                                      <p:cBhvr>
                                        <p:cTn id="53" dur="500"/>
                                        <p:tgtEl>
                                          <p:spTgt spid="57"/>
                                        </p:tgtEl>
                                        <p:attrNameLst>
                                          <p:attrName>ppt_y</p:attrName>
                                        </p:attrNameLst>
                                      </p:cBhvr>
                                      <p:tavLst>
                                        <p:tav tm="0">
                                          <p:val>
                                            <p:strVal val="ppt_y"/>
                                          </p:val>
                                        </p:tav>
                                        <p:tav tm="100000">
                                          <p:val>
                                            <p:strVal val="ppt_y+.1"/>
                                          </p:val>
                                        </p:tav>
                                      </p:tavLst>
                                    </p:anim>
                                    <p:set>
                                      <p:cBhvr>
                                        <p:cTn id="54" dur="1" fill="hold">
                                          <p:stCondLst>
                                            <p:cond delay="499"/>
                                          </p:stCondLst>
                                        </p:cTn>
                                        <p:tgtEl>
                                          <p:spTgt spid="57"/>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500"/>
                                        <p:tgtEl>
                                          <p:spTgt spid="60"/>
                                        </p:tgtEl>
                                      </p:cBhvr>
                                    </p:animEffect>
                                    <p:anim calcmode="lin" valueType="num">
                                      <p:cBhvr>
                                        <p:cTn id="57" dur="500"/>
                                        <p:tgtEl>
                                          <p:spTgt spid="60"/>
                                        </p:tgtEl>
                                        <p:attrNameLst>
                                          <p:attrName>ppt_x</p:attrName>
                                        </p:attrNameLst>
                                      </p:cBhvr>
                                      <p:tavLst>
                                        <p:tav tm="0">
                                          <p:val>
                                            <p:strVal val="ppt_x"/>
                                          </p:val>
                                        </p:tav>
                                        <p:tav tm="100000">
                                          <p:val>
                                            <p:strVal val="ppt_x"/>
                                          </p:val>
                                        </p:tav>
                                      </p:tavLst>
                                    </p:anim>
                                    <p:anim calcmode="lin" valueType="num">
                                      <p:cBhvr>
                                        <p:cTn id="58" dur="500"/>
                                        <p:tgtEl>
                                          <p:spTgt spid="60"/>
                                        </p:tgtEl>
                                        <p:attrNameLst>
                                          <p:attrName>ppt_y</p:attrName>
                                        </p:attrNameLst>
                                      </p:cBhvr>
                                      <p:tavLst>
                                        <p:tav tm="0">
                                          <p:val>
                                            <p:strVal val="ppt_y"/>
                                          </p:val>
                                        </p:tav>
                                        <p:tav tm="100000">
                                          <p:val>
                                            <p:strVal val="ppt_y+.1"/>
                                          </p:val>
                                        </p:tav>
                                      </p:tavLst>
                                    </p:anim>
                                    <p:set>
                                      <p:cBhvr>
                                        <p:cTn id="59" dur="1" fill="hold">
                                          <p:stCondLst>
                                            <p:cond delay="499"/>
                                          </p:stCondLst>
                                        </p:cTn>
                                        <p:tgtEl>
                                          <p:spTgt spid="6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0"/>
                                        </p:tgtEl>
                                      </p:cBhvr>
                                    </p:animEffect>
                                    <p:set>
                                      <p:cBhvr>
                                        <p:cTn id="62" dur="1" fill="hold">
                                          <p:stCondLst>
                                            <p:cond delay="499"/>
                                          </p:stCondLst>
                                        </p:cTn>
                                        <p:tgtEl>
                                          <p:spTgt spid="5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childTnLst>
                          </p:cTn>
                        </p:par>
                        <p:par>
                          <p:cTn id="66" fill="hold" nodeType="afterGroup">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wipe(right)">
                                      <p:cBhvr>
                                        <p:cTn id="69" dur="500"/>
                                        <p:tgtEl>
                                          <p:spTgt spid="6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right)">
                                      <p:cBhvr>
                                        <p:cTn id="72" dur="500"/>
                                        <p:tgtEl>
                                          <p:spTgt spid="63"/>
                                        </p:tgtEl>
                                      </p:cBhvr>
                                    </p:animEffect>
                                  </p:childTnLst>
                                </p:cTn>
                              </p:par>
                            </p:childTnLst>
                          </p:cTn>
                        </p:par>
                        <p:par>
                          <p:cTn id="73" fill="hold" nodeType="afterGroup">
                            <p:stCondLst>
                              <p:cond delay="1000"/>
                            </p:stCondLst>
                            <p:childTnLst>
                              <p:par>
                                <p:cTn id="74" presetID="42" presetClass="entr" presetSubtype="0"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anim calcmode="lin" valueType="num">
                                      <p:cBhvr>
                                        <p:cTn id="77" dur="500" fill="hold"/>
                                        <p:tgtEl>
                                          <p:spTgt spid="8"/>
                                        </p:tgtEl>
                                        <p:attrNameLst>
                                          <p:attrName>ppt_x</p:attrName>
                                        </p:attrNameLst>
                                      </p:cBhvr>
                                      <p:tavLst>
                                        <p:tav tm="0">
                                          <p:val>
                                            <p:strVal val="#ppt_x"/>
                                          </p:val>
                                        </p:tav>
                                        <p:tav tm="100000">
                                          <p:val>
                                            <p:strVal val="#ppt_x"/>
                                          </p:val>
                                        </p:tav>
                                      </p:tavLst>
                                    </p:anim>
                                    <p:anim calcmode="lin" valueType="num">
                                      <p:cBhvr>
                                        <p:cTn id="78" dur="50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anim calcmode="lin" valueType="num">
                                      <p:cBhvr>
                                        <p:cTn id="82" dur="500" fill="hold"/>
                                        <p:tgtEl>
                                          <p:spTgt spid="9"/>
                                        </p:tgtEl>
                                        <p:attrNameLst>
                                          <p:attrName>ppt_x</p:attrName>
                                        </p:attrNameLst>
                                      </p:cBhvr>
                                      <p:tavLst>
                                        <p:tav tm="0">
                                          <p:val>
                                            <p:strVal val="#ppt_x"/>
                                          </p:val>
                                        </p:tav>
                                        <p:tav tm="100000">
                                          <p:val>
                                            <p:strVal val="#ppt_x"/>
                                          </p:val>
                                        </p:tav>
                                      </p:tavLst>
                                    </p:anim>
                                    <p:anim calcmode="lin" valueType="num">
                                      <p:cBhvr>
                                        <p:cTn id="83" dur="500" fill="hold"/>
                                        <p:tgtEl>
                                          <p:spTgt spid="9"/>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anim calcmode="lin" valueType="num">
                                      <p:cBhvr>
                                        <p:cTn id="87" dur="500" fill="hold"/>
                                        <p:tgtEl>
                                          <p:spTgt spid="20"/>
                                        </p:tgtEl>
                                        <p:attrNameLst>
                                          <p:attrName>ppt_x</p:attrName>
                                        </p:attrNameLst>
                                      </p:cBhvr>
                                      <p:tavLst>
                                        <p:tav tm="0">
                                          <p:val>
                                            <p:strVal val="#ppt_x"/>
                                          </p:val>
                                        </p:tav>
                                        <p:tav tm="100000">
                                          <p:val>
                                            <p:strVal val="#ppt_x"/>
                                          </p:val>
                                        </p:tav>
                                      </p:tavLst>
                                    </p:anim>
                                    <p:anim calcmode="lin" valueType="num">
                                      <p:cBhvr>
                                        <p:cTn id="88" dur="500" fill="hold"/>
                                        <p:tgtEl>
                                          <p:spTgt spid="2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strVal val="#ppt_x"/>
                                          </p:val>
                                        </p:tav>
                                        <p:tav tm="100000">
                                          <p:val>
                                            <p:strVal val="#ppt_x"/>
                                          </p:val>
                                        </p:tav>
                                      </p:tavLst>
                                    </p:anim>
                                    <p:anim calcmode="lin" valueType="num">
                                      <p:cBhvr>
                                        <p:cTn id="93" dur="50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anim calcmode="lin" valueType="num">
                                      <p:cBhvr>
                                        <p:cTn id="97" dur="500" fill="hold"/>
                                        <p:tgtEl>
                                          <p:spTgt spid="30"/>
                                        </p:tgtEl>
                                        <p:attrNameLst>
                                          <p:attrName>ppt_x</p:attrName>
                                        </p:attrNameLst>
                                      </p:cBhvr>
                                      <p:tavLst>
                                        <p:tav tm="0">
                                          <p:val>
                                            <p:strVal val="#ppt_x"/>
                                          </p:val>
                                        </p:tav>
                                        <p:tav tm="100000">
                                          <p:val>
                                            <p:strVal val="#ppt_x"/>
                                          </p:val>
                                        </p:tav>
                                      </p:tavLst>
                                    </p:anim>
                                    <p:anim calcmode="lin" valueType="num">
                                      <p:cBhvr>
                                        <p:cTn id="98" dur="5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anim calcmode="lin" valueType="num">
                                      <p:cBhvr>
                                        <p:cTn id="102" dur="500" fill="hold"/>
                                        <p:tgtEl>
                                          <p:spTgt spid="35"/>
                                        </p:tgtEl>
                                        <p:attrNameLst>
                                          <p:attrName>ppt_x</p:attrName>
                                        </p:attrNameLst>
                                      </p:cBhvr>
                                      <p:tavLst>
                                        <p:tav tm="0">
                                          <p:val>
                                            <p:strVal val="#ppt_x"/>
                                          </p:val>
                                        </p:tav>
                                        <p:tav tm="100000">
                                          <p:val>
                                            <p:strVal val="#ppt_x"/>
                                          </p:val>
                                        </p:tav>
                                      </p:tavLst>
                                    </p:anim>
                                    <p:anim calcmode="lin" valueType="num">
                                      <p:cBhvr>
                                        <p:cTn id="10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2"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anim calcmode="lin" valueType="num">
                                      <p:cBhvr>
                                        <p:cTn id="109" dur="500" fill="hold"/>
                                        <p:tgtEl>
                                          <p:spTgt spid="15"/>
                                        </p:tgtEl>
                                        <p:attrNameLst>
                                          <p:attrName>ppt_x</p:attrName>
                                        </p:attrNameLst>
                                      </p:cBhvr>
                                      <p:tavLst>
                                        <p:tav tm="0">
                                          <p:val>
                                            <p:strVal val="#ppt_x"/>
                                          </p:val>
                                        </p:tav>
                                        <p:tav tm="100000">
                                          <p:val>
                                            <p:strVal val="#ppt_x"/>
                                          </p:val>
                                        </p:tav>
                                      </p:tavLst>
                                    </p:anim>
                                    <p:anim calcmode="lin" valueType="num">
                                      <p:cBhvr>
                                        <p:cTn id="110" dur="500" fill="hold"/>
                                        <p:tgtEl>
                                          <p:spTgt spid="15"/>
                                        </p:tgtEl>
                                        <p:attrNameLst>
                                          <p:attrName>ppt_y</p:attrName>
                                        </p:attrNameLst>
                                      </p:cBhvr>
                                      <p:tavLst>
                                        <p:tav tm="0">
                                          <p:val>
                                            <p:strVal val="#ppt_y+.1"/>
                                          </p:val>
                                        </p:tav>
                                        <p:tav tm="100000">
                                          <p:val>
                                            <p:strVal val="#ppt_y"/>
                                          </p:val>
                                        </p:tav>
                                      </p:tavLst>
                                    </p:anim>
                                  </p:childTnLst>
                                </p:cTn>
                              </p:par>
                              <p:par>
                                <p:cTn id="111" presetID="22" presetClass="entr" presetSubtype="2"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right)">
                                      <p:cBhvr>
                                        <p:cTn id="113" dur="500"/>
                                        <p:tgtEl>
                                          <p:spTgt spid="7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65"/>
                                        </p:tgtEl>
                                      </p:cBhvr>
                                    </p:animEffect>
                                    <p:set>
                                      <p:cBhvr>
                                        <p:cTn id="118" dur="1" fill="hold">
                                          <p:stCondLst>
                                            <p:cond delay="499"/>
                                          </p:stCondLst>
                                        </p:cTn>
                                        <p:tgtEl>
                                          <p:spTgt spid="65"/>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63"/>
                                        </p:tgtEl>
                                      </p:cBhvr>
                                    </p:animEffect>
                                    <p:set>
                                      <p:cBhvr>
                                        <p:cTn id="121" dur="1" fill="hold">
                                          <p:stCondLst>
                                            <p:cond delay="499"/>
                                          </p:stCondLst>
                                        </p:cTn>
                                        <p:tgtEl>
                                          <p:spTgt spid="63"/>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74"/>
                                        </p:tgtEl>
                                      </p:cBhvr>
                                    </p:animEffect>
                                    <p:set>
                                      <p:cBhvr>
                                        <p:cTn id="124" dur="1" fill="hold">
                                          <p:stCondLst>
                                            <p:cond delay="499"/>
                                          </p:stCondLst>
                                        </p:cTn>
                                        <p:tgtEl>
                                          <p:spTgt spid="74"/>
                                        </p:tgtEl>
                                        <p:attrNameLst>
                                          <p:attrName>style.visibility</p:attrName>
                                        </p:attrNameLst>
                                      </p:cBhvr>
                                      <p:to>
                                        <p:strVal val="hidden"/>
                                      </p:to>
                                    </p:set>
                                  </p:childTnLst>
                                </p:cTn>
                              </p:par>
                            </p:childTnLst>
                          </p:cTn>
                        </p:par>
                        <p:par>
                          <p:cTn id="125" fill="hold" nodeType="withGroup">
                            <p:stCondLst>
                              <p:cond delay="500"/>
                            </p:stCondLst>
                            <p:childTnLst>
                              <p:par>
                                <p:cTn id="126" presetID="42" presetClass="entr" presetSubtype="0" fill="hold"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500"/>
                                        <p:tgtEl>
                                          <p:spTgt spid="68"/>
                                        </p:tgtEl>
                                      </p:cBhvr>
                                    </p:animEffect>
                                    <p:anim calcmode="lin" valueType="num">
                                      <p:cBhvr>
                                        <p:cTn id="129" dur="500" fill="hold"/>
                                        <p:tgtEl>
                                          <p:spTgt spid="68"/>
                                        </p:tgtEl>
                                        <p:attrNameLst>
                                          <p:attrName>ppt_x</p:attrName>
                                        </p:attrNameLst>
                                      </p:cBhvr>
                                      <p:tavLst>
                                        <p:tav tm="0">
                                          <p:val>
                                            <p:strVal val="#ppt_x"/>
                                          </p:val>
                                        </p:tav>
                                        <p:tav tm="100000">
                                          <p:val>
                                            <p:strVal val="#ppt_x"/>
                                          </p:val>
                                        </p:tav>
                                      </p:tavLst>
                                    </p:anim>
                                    <p:anim calcmode="lin" valueType="num">
                                      <p:cBhvr>
                                        <p:cTn id="130" dur="500" fill="hold"/>
                                        <p:tgtEl>
                                          <p:spTgt spid="6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fade">
                                      <p:cBhvr>
                                        <p:cTn id="133" dur="500"/>
                                        <p:tgtEl>
                                          <p:spTgt spid="66"/>
                                        </p:tgtEl>
                                      </p:cBhvr>
                                    </p:animEffect>
                                    <p:anim calcmode="lin" valueType="num">
                                      <p:cBhvr>
                                        <p:cTn id="134" dur="500" fill="hold"/>
                                        <p:tgtEl>
                                          <p:spTgt spid="66"/>
                                        </p:tgtEl>
                                        <p:attrNameLst>
                                          <p:attrName>ppt_x</p:attrName>
                                        </p:attrNameLst>
                                      </p:cBhvr>
                                      <p:tavLst>
                                        <p:tav tm="0">
                                          <p:val>
                                            <p:strVal val="#ppt_x"/>
                                          </p:val>
                                        </p:tav>
                                        <p:tav tm="100000">
                                          <p:val>
                                            <p:strVal val="#ppt_x"/>
                                          </p:val>
                                        </p:tav>
                                      </p:tavLst>
                                    </p:anim>
                                    <p:anim calcmode="lin" valueType="num">
                                      <p:cBhvr>
                                        <p:cTn id="135" dur="500" fill="hold"/>
                                        <p:tgtEl>
                                          <p:spTgt spid="66"/>
                                        </p:tgtEl>
                                        <p:attrNameLst>
                                          <p:attrName>ppt_y</p:attrName>
                                        </p:attrNameLst>
                                      </p:cBhvr>
                                      <p:tavLst>
                                        <p:tav tm="0">
                                          <p:val>
                                            <p:strVal val="#ppt_y+.1"/>
                                          </p:val>
                                        </p:tav>
                                        <p:tav tm="100000">
                                          <p:val>
                                            <p:strVal val="#ppt_y"/>
                                          </p:val>
                                        </p:tav>
                                      </p:tavLst>
                                    </p:anim>
                                  </p:childTnLst>
                                </p:cTn>
                              </p:par>
                            </p:childTnLst>
                          </p:cTn>
                        </p:par>
                        <p:par>
                          <p:cTn id="136" fill="hold" nodeType="withGroup">
                            <p:stCondLst>
                              <p:cond delay="1000"/>
                            </p:stCondLst>
                            <p:childTnLst>
                              <p:par>
                                <p:cTn id="137" presetID="42" presetClass="entr" presetSubtype="0" fill="hold" nodeType="after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fade">
                                      <p:cBhvr>
                                        <p:cTn id="139" dur="500"/>
                                        <p:tgtEl>
                                          <p:spTgt spid="71"/>
                                        </p:tgtEl>
                                      </p:cBhvr>
                                    </p:animEffect>
                                    <p:anim calcmode="lin" valueType="num">
                                      <p:cBhvr>
                                        <p:cTn id="140" dur="500" fill="hold"/>
                                        <p:tgtEl>
                                          <p:spTgt spid="71"/>
                                        </p:tgtEl>
                                        <p:attrNameLst>
                                          <p:attrName>ppt_x</p:attrName>
                                        </p:attrNameLst>
                                      </p:cBhvr>
                                      <p:tavLst>
                                        <p:tav tm="0">
                                          <p:val>
                                            <p:strVal val="#ppt_x"/>
                                          </p:val>
                                        </p:tav>
                                        <p:tav tm="100000">
                                          <p:val>
                                            <p:strVal val="#ppt_x"/>
                                          </p:val>
                                        </p:tav>
                                      </p:tavLst>
                                    </p:anim>
                                    <p:anim calcmode="lin" valueType="num">
                                      <p:cBhvr>
                                        <p:cTn id="141" dur="500" fill="hold"/>
                                        <p:tgtEl>
                                          <p:spTgt spid="71"/>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anim calcmode="lin" valueType="num">
                                      <p:cBhvr>
                                        <p:cTn id="145" dur="500" fill="hold"/>
                                        <p:tgtEl>
                                          <p:spTgt spid="67"/>
                                        </p:tgtEl>
                                        <p:attrNameLst>
                                          <p:attrName>ppt_x</p:attrName>
                                        </p:attrNameLst>
                                      </p:cBhvr>
                                      <p:tavLst>
                                        <p:tav tm="0">
                                          <p:val>
                                            <p:strVal val="#ppt_x"/>
                                          </p:val>
                                        </p:tav>
                                        <p:tav tm="100000">
                                          <p:val>
                                            <p:strVal val="#ppt_x"/>
                                          </p:val>
                                        </p:tav>
                                      </p:tavLst>
                                    </p:anim>
                                    <p:anim calcmode="lin" valueType="num">
                                      <p:cBhvr>
                                        <p:cTn id="146"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0" grpId="0" animBg="1"/>
      <p:bldP spid="50" grpId="1" animBg="1"/>
      <p:bldP spid="52" grpId="0" animBg="1"/>
      <p:bldP spid="52" grpId="1" animBg="1"/>
      <p:bldP spid="8" grpId="0" animBg="1"/>
      <p:bldP spid="29" grpId="0" animBg="1"/>
      <p:bldP spid="63" grpId="0" animBg="1"/>
      <p:bldP spid="63" grpId="1" animBg="1"/>
      <p:bldP spid="65" grpId="0" animBg="1"/>
      <p:bldP spid="65" grpId="1" animBg="1"/>
      <p:bldP spid="67" grpId="0" animBg="1"/>
      <p:bldP spid="66" grpId="0" animBg="1"/>
      <p:bldP spid="74" grpId="0" animBg="1"/>
      <p:bldP spid="7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Noise?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15</a:t>
            </a:fld>
            <a:endParaRPr lang="en-US" dirty="0"/>
          </a:p>
        </p:txBody>
      </p:sp>
      <p:pic>
        <p:nvPicPr>
          <p:cNvPr id="8196" name="Picture 4" descr="C:\Users\bowli_000\Desktop\assets\obama_health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486" y="2004957"/>
            <a:ext cx="4346905" cy="43303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bowli_000\Desktop\assets\health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2" y="2004957"/>
            <a:ext cx="4343402" cy="4665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48955" y="1611477"/>
            <a:ext cx="2484976" cy="369332"/>
          </a:xfrm>
          <a:prstGeom prst="rect">
            <a:avLst/>
          </a:prstGeom>
          <a:noFill/>
        </p:spPr>
        <p:txBody>
          <a:bodyPr wrap="none" rtlCol="0">
            <a:spAutoFit/>
          </a:bodyPr>
          <a:lstStyle/>
          <a:p>
            <a:r>
              <a:rPr lang="en-US" dirty="0" smtClean="0"/>
              <a:t>Search for ‘healthcare’</a:t>
            </a:r>
            <a:endParaRPr lang="en-US" dirty="0"/>
          </a:p>
        </p:txBody>
      </p:sp>
      <p:sp>
        <p:nvSpPr>
          <p:cNvPr id="10" name="TextBox 9"/>
          <p:cNvSpPr txBox="1"/>
          <p:nvPr/>
        </p:nvSpPr>
        <p:spPr>
          <a:xfrm>
            <a:off x="4894550" y="1611477"/>
            <a:ext cx="3925498" cy="369332"/>
          </a:xfrm>
          <a:prstGeom prst="rect">
            <a:avLst/>
          </a:prstGeom>
          <a:noFill/>
        </p:spPr>
        <p:txBody>
          <a:bodyPr wrap="none" rtlCol="0">
            <a:spAutoFit/>
          </a:bodyPr>
          <a:lstStyle/>
          <a:p>
            <a:r>
              <a:rPr lang="en-US" dirty="0" smtClean="0"/>
              <a:t>Search for ‘</a:t>
            </a:r>
            <a:r>
              <a:rPr lang="en-US" dirty="0" err="1" smtClean="0"/>
              <a:t>obama</a:t>
            </a:r>
            <a:r>
              <a:rPr lang="en-US" dirty="0" smtClean="0"/>
              <a:t>,’ then ‘healthcare’</a:t>
            </a:r>
            <a:endParaRPr lang="en-US" dirty="0"/>
          </a:p>
        </p:txBody>
      </p:sp>
      <p:sp>
        <p:nvSpPr>
          <p:cNvPr id="11" name="Rectangle 10"/>
          <p:cNvSpPr/>
          <p:nvPr/>
        </p:nvSpPr>
        <p:spPr>
          <a:xfrm>
            <a:off x="4583965" y="4539929"/>
            <a:ext cx="4447425" cy="1871757"/>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36227" y="2742746"/>
            <a:ext cx="4904601" cy="1244639"/>
            <a:chOff x="326570" y="3487622"/>
            <a:chExt cx="8512630" cy="3230510"/>
          </a:xfrm>
        </p:grpSpPr>
        <p:sp>
          <p:nvSpPr>
            <p:cNvPr id="13" name="Rectangle 12"/>
            <p:cNvSpPr/>
            <p:nvPr/>
          </p:nvSpPr>
          <p:spPr>
            <a:xfrm>
              <a:off x="326570" y="3487622"/>
              <a:ext cx="8512630" cy="3222171"/>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428963" y="3749704"/>
              <a:ext cx="8363585" cy="296842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dirty="0" smtClean="0">
                  <a:solidFill>
                    <a:schemeClr val="bg1"/>
                  </a:solidFill>
                </a:rPr>
                <a:t>Problem: subsequent queries may “carry-over”</a:t>
              </a:r>
              <a:endParaRPr lang="en-US" sz="2800" dirty="0">
                <a:solidFill>
                  <a:schemeClr val="bg1"/>
                </a:solidFill>
              </a:endParaRPr>
            </a:p>
          </p:txBody>
        </p:sp>
      </p:grpSp>
    </p:spTree>
    <p:extLst>
      <p:ext uri="{BB962C8B-B14F-4D97-AF65-F5344CB8AC3E}">
        <p14:creationId xmlns:p14="http://schemas.microsoft.com/office/powerpoint/2010/main" val="25178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anim calcmode="lin" valueType="num">
                                      <p:cBhvr>
                                        <p:cTn id="8" dur="500" fill="hold"/>
                                        <p:tgtEl>
                                          <p:spTgt spid="8196"/>
                                        </p:tgtEl>
                                        <p:attrNameLst>
                                          <p:attrName>ppt_x</p:attrName>
                                        </p:attrNameLst>
                                      </p:cBhvr>
                                      <p:tavLst>
                                        <p:tav tm="0">
                                          <p:val>
                                            <p:strVal val="#ppt_x"/>
                                          </p:val>
                                        </p:tav>
                                        <p:tav tm="100000">
                                          <p:val>
                                            <p:strVal val="#ppt_x"/>
                                          </p:val>
                                        </p:tav>
                                      </p:tavLst>
                                    </p:anim>
                                    <p:anim calcmode="lin" valueType="num">
                                      <p:cBhvr>
                                        <p:cTn id="9" dur="500" fill="hold"/>
                                        <p:tgtEl>
                                          <p:spTgt spid="81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Carry-Over</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16</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89440354"/>
              </p:ext>
            </p:extLst>
          </p:nvPr>
        </p:nvGraphicFramePr>
        <p:xfrm>
          <a:off x="152400" y="2220686"/>
          <a:ext cx="8839200" cy="448491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55172" y="1676400"/>
            <a:ext cx="8146397" cy="461665"/>
          </a:xfrm>
          <a:prstGeom prst="rect">
            <a:avLst/>
          </a:prstGeom>
          <a:noFill/>
        </p:spPr>
        <p:txBody>
          <a:bodyPr wrap="none" rtlCol="0">
            <a:spAutoFit/>
          </a:bodyPr>
          <a:lstStyle/>
          <a:p>
            <a:r>
              <a:rPr lang="en-US" sz="2400" dirty="0" smtClean="0"/>
              <a:t>Overlap in Results, Searching for ‘test’ and ‘test’ + ‘touring’</a:t>
            </a:r>
            <a:endParaRPr lang="en-US" sz="2400" dirty="0"/>
          </a:p>
        </p:txBody>
      </p:sp>
      <p:grpSp>
        <p:nvGrpSpPr>
          <p:cNvPr id="7" name="Group 6"/>
          <p:cNvGrpSpPr/>
          <p:nvPr/>
        </p:nvGrpSpPr>
        <p:grpSpPr>
          <a:xfrm flipH="1">
            <a:off x="2823672" y="3809873"/>
            <a:ext cx="2042239" cy="954107"/>
            <a:chOff x="1219200" y="4876799"/>
            <a:chExt cx="5181605" cy="1384995"/>
          </a:xfrm>
        </p:grpSpPr>
        <p:sp>
          <p:nvSpPr>
            <p:cNvPr id="8" name="Rectangular Callout 7"/>
            <p:cNvSpPr/>
            <p:nvPr/>
          </p:nvSpPr>
          <p:spPr>
            <a:xfrm>
              <a:off x="1219200" y="4876799"/>
              <a:ext cx="5181600" cy="1384995"/>
            </a:xfrm>
            <a:prstGeom prst="wedgeRectCallout">
              <a:avLst>
                <a:gd name="adj1" fmla="val -33756"/>
                <a:gd name="adj2" fmla="val -9237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 name="TextBox 8"/>
            <p:cNvSpPr txBox="1"/>
            <p:nvPr/>
          </p:nvSpPr>
          <p:spPr>
            <a:xfrm>
              <a:off x="1219204"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10 minute cutoff</a:t>
              </a:r>
            </a:p>
          </p:txBody>
        </p:sp>
      </p:grpSp>
      <p:grpSp>
        <p:nvGrpSpPr>
          <p:cNvPr id="10" name="Group 9"/>
          <p:cNvGrpSpPr/>
          <p:nvPr/>
        </p:nvGrpSpPr>
        <p:grpSpPr>
          <a:xfrm>
            <a:off x="5562601" y="3400302"/>
            <a:ext cx="3048000" cy="1628898"/>
            <a:chOff x="326570" y="3487622"/>
            <a:chExt cx="8512630" cy="3222171"/>
          </a:xfrm>
        </p:grpSpPr>
        <p:sp>
          <p:nvSpPr>
            <p:cNvPr id="11" name="Rectangle 10"/>
            <p:cNvSpPr/>
            <p:nvPr/>
          </p:nvSpPr>
          <p:spPr>
            <a:xfrm>
              <a:off x="326570" y="3487622"/>
              <a:ext cx="8512630" cy="3222171"/>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428963" y="3636684"/>
              <a:ext cx="8363586" cy="296842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dirty="0" smtClean="0">
                  <a:solidFill>
                    <a:schemeClr val="bg1"/>
                  </a:solidFill>
                </a:rPr>
                <a:t>In our tests, we wait 11 minutes between queries</a:t>
              </a:r>
              <a:endParaRPr lang="en-US" sz="2800" dirty="0">
                <a:solidFill>
                  <a:schemeClr val="bg1"/>
                </a:solidFill>
              </a:endParaRPr>
            </a:p>
          </p:txBody>
        </p:sp>
      </p:grpSp>
    </p:spTree>
    <p:extLst>
      <p:ext uri="{BB962C8B-B14F-4D97-AF65-F5344CB8AC3E}">
        <p14:creationId xmlns:p14="http://schemas.microsoft.com/office/powerpoint/2010/main" val="40059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Queries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t>17</a:t>
            </a:fld>
            <a:endParaRPr lang="en-US"/>
          </a:p>
        </p:txBody>
      </p:sp>
      <p:sp>
        <p:nvSpPr>
          <p:cNvPr id="4" name="Content Placeholder 3"/>
          <p:cNvSpPr>
            <a:spLocks noGrp="1"/>
          </p:cNvSpPr>
          <p:nvPr>
            <p:ph sz="quarter" idx="1"/>
          </p:nvPr>
        </p:nvSpPr>
        <p:spPr/>
        <p:txBody>
          <a:bodyPr/>
          <a:lstStyle/>
          <a:p>
            <a:r>
              <a:rPr lang="en-US" dirty="0" smtClean="0"/>
              <a:t>Two objectives</a:t>
            </a:r>
          </a:p>
          <a:p>
            <a:pPr lvl="1"/>
            <a:r>
              <a:rPr lang="en-US" dirty="0" smtClean="0"/>
              <a:t>Broad coverage, i.e. many topics</a:t>
            </a:r>
          </a:p>
          <a:p>
            <a:pPr lvl="1"/>
            <a:r>
              <a:rPr lang="en-US" dirty="0" smtClean="0"/>
              <a:t>High impact, i.e. popular searches</a:t>
            </a:r>
          </a:p>
          <a:p>
            <a:pPr marL="365760" lvl="1" indent="0">
              <a:buNone/>
            </a:pPr>
            <a:endParaRPr lang="en-US" dirty="0" smtClean="0"/>
          </a:p>
          <a:p>
            <a:r>
              <a:rPr lang="en-US" dirty="0" smtClean="0"/>
              <a:t>120 queries in 12 categories</a:t>
            </a:r>
          </a:p>
          <a:p>
            <a:pPr lvl="1"/>
            <a:r>
              <a:rPr lang="en-US" dirty="0" smtClean="0"/>
              <a:t>News, politics, apparel, gadgets, health, etc.</a:t>
            </a:r>
          </a:p>
          <a:p>
            <a:pPr lvl="1"/>
            <a:endParaRPr lang="en-US" dirty="0"/>
          </a:p>
        </p:txBody>
      </p:sp>
      <p:pic>
        <p:nvPicPr>
          <p:cNvPr id="7170" name="Picture 2" descr="C:\Users\bowli_000\Desktop\assets\zeitge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098" y="4789715"/>
            <a:ext cx="3134935" cy="15296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owli_000\Desktop\assets\WebMD_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t="30446" b="32309"/>
          <a:stretch/>
        </p:blipFill>
        <p:spPr bwMode="auto">
          <a:xfrm>
            <a:off x="4898797" y="5064009"/>
            <a:ext cx="2634117" cy="98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anim calcmode="lin" valueType="num">
                                      <p:cBhvr>
                                        <p:cTn id="18" dur="500" fill="hold"/>
                                        <p:tgtEl>
                                          <p:spTgt spid="7170"/>
                                        </p:tgtEl>
                                        <p:attrNameLst>
                                          <p:attrName>ppt_x</p:attrName>
                                        </p:attrNameLst>
                                      </p:cBhvr>
                                      <p:tavLst>
                                        <p:tav tm="0">
                                          <p:val>
                                            <p:strVal val="#ppt_x"/>
                                          </p:val>
                                        </p:tav>
                                        <p:tav tm="100000">
                                          <p:val>
                                            <p:strVal val="#ppt_x"/>
                                          </p:val>
                                        </p:tav>
                                      </p:tavLst>
                                    </p:anim>
                                    <p:anim calcmode="lin" valueType="num">
                                      <p:cBhvr>
                                        <p:cTn id="19" dur="500" fill="hold"/>
                                        <p:tgtEl>
                                          <p:spTgt spid="71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500"/>
                                        <p:tgtEl>
                                          <p:spTgt spid="7171"/>
                                        </p:tgtEl>
                                      </p:cBhvr>
                                    </p:animEffect>
                                    <p:anim calcmode="lin" valueType="num">
                                      <p:cBhvr>
                                        <p:cTn id="23" dur="500" fill="hold"/>
                                        <p:tgtEl>
                                          <p:spTgt spid="7171"/>
                                        </p:tgtEl>
                                        <p:attrNameLst>
                                          <p:attrName>ppt_x</p:attrName>
                                        </p:attrNameLst>
                                      </p:cBhvr>
                                      <p:tavLst>
                                        <p:tav tm="0">
                                          <p:val>
                                            <p:strVal val="#ppt_x"/>
                                          </p:val>
                                        </p:tav>
                                        <p:tav tm="100000">
                                          <p:val>
                                            <p:strVal val="#ppt_x"/>
                                          </p:val>
                                        </p:tav>
                                      </p:tavLst>
                                    </p:anim>
                                    <p:anim calcmode="lin" valueType="num">
                                      <p:cBhvr>
                                        <p:cTn id="24" dur="5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0376" y="2214183"/>
            <a:ext cx="8338782" cy="3807725"/>
          </a:xfrm>
        </p:spPr>
        <p:txBody>
          <a:bodyPr>
            <a:noAutofit/>
          </a:bodyPr>
          <a:lstStyle/>
          <a:p>
            <a:pPr marL="571500" indent="-571500">
              <a:buFont typeface="Wingdings" pitchFamily="2" charset="2"/>
              <a:buChar char="q"/>
            </a:pPr>
            <a:r>
              <a:rPr lang="en-US" sz="4400" dirty="0" smtClean="0">
                <a:solidFill>
                  <a:schemeClr val="tx2">
                    <a:lumMod val="20000"/>
                    <a:lumOff val="80000"/>
                  </a:schemeClr>
                </a:solidFill>
              </a:rPr>
              <a:t>Methodology</a:t>
            </a:r>
          </a:p>
          <a:p>
            <a:pPr marL="571500" indent="-571500">
              <a:buFont typeface="Wingdings" pitchFamily="2" charset="2"/>
              <a:buChar char="q"/>
            </a:pPr>
            <a:r>
              <a:rPr lang="en-US" sz="4400" dirty="0" smtClean="0"/>
              <a:t>Measuring Google Search</a:t>
            </a:r>
          </a:p>
          <a:p>
            <a:pPr marL="1211580" lvl="1" indent="-571500">
              <a:buFont typeface="Wingdings" pitchFamily="2" charset="2"/>
              <a:buChar char="q"/>
            </a:pPr>
            <a:r>
              <a:rPr lang="en-US" sz="3400" dirty="0" smtClean="0"/>
              <a:t>Real User Accounts</a:t>
            </a:r>
          </a:p>
          <a:p>
            <a:pPr marL="1211580" lvl="1" indent="-571500">
              <a:buFont typeface="Wingdings" pitchFamily="2" charset="2"/>
              <a:buChar char="q"/>
            </a:pPr>
            <a:r>
              <a:rPr lang="en-US" sz="3400" dirty="0" smtClean="0"/>
              <a:t>Synthetic User Accounts</a:t>
            </a:r>
          </a:p>
          <a:p>
            <a:pPr marL="571500" indent="-571500">
              <a:buFont typeface="Wingdings" pitchFamily="2" charset="2"/>
              <a:buChar char="q"/>
            </a:pPr>
            <a:r>
              <a:rPr lang="en-US" sz="4400" dirty="0" smtClean="0"/>
              <a:t>Conclusions and Future Work</a:t>
            </a:r>
          </a:p>
          <a:p>
            <a:pPr marL="1211580" lvl="1" indent="-571500">
              <a:buFont typeface="Wingdings" pitchFamily="2" charset="2"/>
              <a:buChar char="q"/>
            </a:pPr>
            <a:endParaRPr lang="en-US" sz="3400" dirty="0" smtClean="0"/>
          </a:p>
        </p:txBody>
      </p:sp>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1"/>
          </p:nvPr>
        </p:nvSpPr>
        <p:spPr/>
        <p:txBody>
          <a:bodyPr>
            <a:normAutofit/>
          </a:bodyPr>
          <a:lstStyle/>
          <a:p>
            <a:fld id="{283B9EA5-CE9A-4950-A80C-5ADF06B45BB8}" type="slidenum">
              <a:rPr lang="en-US" smtClean="0"/>
              <a:pPr/>
              <a:t>18</a:t>
            </a:fld>
            <a:endParaRPr lang="en-US" dirty="0"/>
          </a:p>
        </p:txBody>
      </p:sp>
    </p:spTree>
    <p:extLst>
      <p:ext uri="{BB962C8B-B14F-4D97-AF65-F5344CB8AC3E}">
        <p14:creationId xmlns:p14="http://schemas.microsoft.com/office/powerpoint/2010/main" val="521881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799" y="273050"/>
            <a:ext cx="8382001" cy="869950"/>
          </a:xfrm>
        </p:spPr>
        <p:txBody>
          <a:bodyPr/>
          <a:lstStyle/>
          <a:p>
            <a:r>
              <a:rPr lang="en-US" dirty="0" smtClean="0"/>
              <a:t>Experimental Treatments</a:t>
            </a:r>
            <a:endParaRPr lang="en-US" dirty="0"/>
          </a:p>
        </p:txBody>
      </p:sp>
      <p:sp>
        <p:nvSpPr>
          <p:cNvPr id="6" name="Content Placeholder 5"/>
          <p:cNvSpPr>
            <a:spLocks noGrp="1"/>
          </p:cNvSpPr>
          <p:nvPr>
            <p:ph sz="quarter" idx="2"/>
          </p:nvPr>
        </p:nvSpPr>
        <p:spPr>
          <a:xfrm>
            <a:off x="206829" y="4038643"/>
            <a:ext cx="4288971" cy="2558102"/>
          </a:xfrm>
        </p:spPr>
        <p:txBody>
          <a:bodyPr>
            <a:normAutofit fontScale="92500"/>
          </a:bodyPr>
          <a:lstStyle/>
          <a:p>
            <a:r>
              <a:rPr lang="en-US" dirty="0" smtClean="0"/>
              <a:t>Leverage real Google accounts with lots of history</a:t>
            </a:r>
          </a:p>
          <a:p>
            <a:r>
              <a:rPr lang="en-US" dirty="0" smtClean="0"/>
              <a:t>Measure personalization in real life</a:t>
            </a:r>
            <a:endParaRPr lang="en-US" dirty="0"/>
          </a:p>
        </p:txBody>
      </p:sp>
      <p:sp>
        <p:nvSpPr>
          <p:cNvPr id="9" name="Content Placeholder 8"/>
          <p:cNvSpPr>
            <a:spLocks noGrp="1"/>
          </p:cNvSpPr>
          <p:nvPr>
            <p:ph sz="quarter" idx="4"/>
          </p:nvPr>
        </p:nvSpPr>
        <p:spPr>
          <a:xfrm>
            <a:off x="4800599" y="4038644"/>
            <a:ext cx="4147457" cy="2318616"/>
          </a:xfrm>
        </p:spPr>
        <p:txBody>
          <a:bodyPr>
            <a:normAutofit/>
          </a:bodyPr>
          <a:lstStyle/>
          <a:p>
            <a:r>
              <a:rPr lang="en-US" sz="2700" dirty="0" smtClean="0"/>
              <a:t>Create accounts that each vary by one feature</a:t>
            </a:r>
          </a:p>
          <a:p>
            <a:r>
              <a:rPr lang="en-US" sz="2700" dirty="0" smtClean="0"/>
              <a:t>Measure the impact of specific features</a:t>
            </a:r>
          </a:p>
          <a:p>
            <a:endParaRPr lang="en-US" dirty="0"/>
          </a:p>
        </p:txBody>
      </p:sp>
      <p:sp>
        <p:nvSpPr>
          <p:cNvPr id="4" name="Slide Number Placeholder 3"/>
          <p:cNvSpPr>
            <a:spLocks noGrp="1"/>
          </p:cNvSpPr>
          <p:nvPr>
            <p:ph type="sldNum" sz="quarter" idx="16"/>
          </p:nvPr>
        </p:nvSpPr>
        <p:spPr/>
        <p:txBody>
          <a:bodyPr>
            <a:normAutofit fontScale="70000" lnSpcReduction="20000"/>
          </a:bodyPr>
          <a:lstStyle/>
          <a:p>
            <a:fld id="{283B9EA5-CE9A-4950-A80C-5ADF06B45BB8}" type="slidenum">
              <a:rPr lang="en-US" smtClean="0"/>
              <a:t>19</a:t>
            </a:fld>
            <a:endParaRPr lang="en-US"/>
          </a:p>
        </p:txBody>
      </p:sp>
      <p:sp>
        <p:nvSpPr>
          <p:cNvPr id="7" name="Text Placeholder 6"/>
          <p:cNvSpPr>
            <a:spLocks noGrp="1"/>
          </p:cNvSpPr>
          <p:nvPr>
            <p:ph type="body" sz="quarter" idx="1"/>
          </p:nvPr>
        </p:nvSpPr>
        <p:spPr>
          <a:xfrm>
            <a:off x="206829" y="3352842"/>
            <a:ext cx="4288971" cy="640080"/>
          </a:xfrm>
        </p:spPr>
        <p:txBody>
          <a:bodyPr/>
          <a:lstStyle/>
          <a:p>
            <a:pPr algn="ctr"/>
            <a:r>
              <a:rPr lang="en-US" sz="2400" dirty="0" smtClean="0"/>
              <a:t>Real User Accounts</a:t>
            </a:r>
            <a:endParaRPr lang="en-US" sz="2400" dirty="0"/>
          </a:p>
        </p:txBody>
      </p:sp>
      <p:sp>
        <p:nvSpPr>
          <p:cNvPr id="8" name="Text Placeholder 7"/>
          <p:cNvSpPr>
            <a:spLocks noGrp="1"/>
          </p:cNvSpPr>
          <p:nvPr>
            <p:ph type="body" sz="quarter" idx="3"/>
          </p:nvPr>
        </p:nvSpPr>
        <p:spPr>
          <a:xfrm>
            <a:off x="4800599" y="3352842"/>
            <a:ext cx="4158343" cy="640080"/>
          </a:xfrm>
        </p:spPr>
        <p:txBody>
          <a:bodyPr>
            <a:noAutofit/>
          </a:bodyPr>
          <a:lstStyle/>
          <a:p>
            <a:pPr algn="ctr"/>
            <a:r>
              <a:rPr lang="en-US" sz="2400" dirty="0" smtClean="0"/>
              <a:t>Synthetic User Accounts</a:t>
            </a:r>
            <a:endParaRPr lang="en-US" sz="2400" dirty="0"/>
          </a:p>
        </p:txBody>
      </p:sp>
      <p:sp>
        <p:nvSpPr>
          <p:cNvPr id="15" name="Content Placeholder 5"/>
          <p:cNvSpPr txBox="1">
            <a:spLocks/>
          </p:cNvSpPr>
          <p:nvPr/>
        </p:nvSpPr>
        <p:spPr>
          <a:xfrm>
            <a:off x="304799" y="1622006"/>
            <a:ext cx="8556171" cy="153485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Questions we want to answer:</a:t>
            </a:r>
          </a:p>
          <a:p>
            <a:pPr lvl="1"/>
            <a:r>
              <a:rPr lang="en-US" dirty="0" smtClean="0"/>
              <a:t>To what extent is content personalized?</a:t>
            </a:r>
          </a:p>
          <a:p>
            <a:pPr lvl="1"/>
            <a:r>
              <a:rPr lang="en-US" dirty="0" smtClean="0"/>
              <a:t>What user features drive personalization?</a:t>
            </a:r>
            <a:endParaRPr lang="en-US" dirty="0"/>
          </a:p>
        </p:txBody>
      </p:sp>
    </p:spTree>
    <p:extLst>
      <p:ext uri="{BB962C8B-B14F-4D97-AF65-F5344CB8AC3E}">
        <p14:creationId xmlns:p14="http://schemas.microsoft.com/office/powerpoint/2010/main" val="29980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500"/>
                                        <p:tgtEl>
                                          <p:spTgt spid="7">
                                            <p:bg/>
                                          </p:spTgt>
                                        </p:tgtEl>
                                      </p:cBhvr>
                                    </p:animEffect>
                                    <p:anim calcmode="lin" valueType="num">
                                      <p:cBhvr>
                                        <p:cTn id="18" dur="500" fill="hold"/>
                                        <p:tgtEl>
                                          <p:spTgt spid="7">
                                            <p:bg/>
                                          </p:spTgt>
                                        </p:tgtEl>
                                        <p:attrNameLst>
                                          <p:attrName>ppt_x</p:attrName>
                                        </p:attrNameLst>
                                      </p:cBhvr>
                                      <p:tavLst>
                                        <p:tav tm="0">
                                          <p:val>
                                            <p:strVal val="#ppt_x"/>
                                          </p:val>
                                        </p:tav>
                                        <p:tav tm="100000">
                                          <p:val>
                                            <p:strVal val="#ppt_x"/>
                                          </p:val>
                                        </p:tav>
                                      </p:tavLst>
                                    </p:anim>
                                    <p:anim calcmode="lin" valueType="num">
                                      <p:cBhvr>
                                        <p:cTn id="19" dur="500" fill="hold"/>
                                        <p:tgtEl>
                                          <p:spTgt spid="7">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anim calcmode="lin" valueType="num">
                                      <p:cBhvr>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anim calcmode="lin" valueType="num">
                                      <p:cBhvr>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500"/>
                                        <p:tgtEl>
                                          <p:spTgt spid="9">
                                            <p:txEl>
                                              <p:pRg st="1" end="1"/>
                                            </p:txEl>
                                          </p:spTgt>
                                        </p:tgtEl>
                                      </p:cBhvr>
                                    </p:animEffect>
                                    <p:anim calcmode="lin" valueType="num">
                                      <p:cBhvr>
                                        <p:cTn id="3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9">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anim calcmode="lin" valueType="num">
                                      <p:cBhvr>
                                        <p:cTn id="40" dur="500" fill="hold"/>
                                        <p:tgtEl>
                                          <p:spTgt spid="8">
                                            <p:bg/>
                                          </p:spTgt>
                                        </p:tgtEl>
                                        <p:attrNameLst>
                                          <p:attrName>ppt_x</p:attrName>
                                        </p:attrNameLst>
                                      </p:cBhvr>
                                      <p:tavLst>
                                        <p:tav tm="0">
                                          <p:val>
                                            <p:strVal val="#ppt_x"/>
                                          </p:val>
                                        </p:tav>
                                        <p:tav tm="100000">
                                          <p:val>
                                            <p:strVal val="#ppt_x"/>
                                          </p:val>
                                        </p:tav>
                                      </p:tavLst>
                                    </p:anim>
                                    <p:anim calcmode="lin" valueType="num">
                                      <p:cBhvr>
                                        <p:cTn id="41" dur="500" fill="hold"/>
                                        <p:tgtEl>
                                          <p:spTgt spid="8">
                                            <p:bg/>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anim calcmode="lin" valueType="num">
                                      <p:cBhvr>
                                        <p:cTn id="4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uiExpand="1" build="p"/>
      <p:bldP spid="7" grpId="0" build="p" animBg="1"/>
      <p:bldP spid="8"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smtClean="0"/>
              <a:t>Personalization on the Web</a:t>
            </a:r>
          </a:p>
        </p:txBody>
      </p:sp>
      <p:sp>
        <p:nvSpPr>
          <p:cNvPr id="3" name="Slide Number Placeholder 2"/>
          <p:cNvSpPr>
            <a:spLocks noGrp="1"/>
          </p:cNvSpPr>
          <p:nvPr>
            <p:ph type="sldNum" sz="quarter" idx="4294967295"/>
          </p:nvPr>
        </p:nvSpPr>
        <p:spPr>
          <a:xfrm>
            <a:off x="87088" y="1255713"/>
            <a:ext cx="533400" cy="304800"/>
          </a:xfrm>
          <a:prstGeom prst="rect">
            <a:avLst/>
          </a:prstGeom>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a:lnSpc>
                <a:spcPct val="80000"/>
              </a:lnSpc>
            </a:pPr>
            <a:fld id="{B0C4FDCB-739A-4CBB-8FB5-CDE2EFCB61CF}" type="slidenum">
              <a:rPr lang="en-US" altLang="en-US" sz="1700" b="1">
                <a:solidFill>
                  <a:srgbClr val="FFFFFF"/>
                </a:solidFill>
              </a:rPr>
              <a:pPr>
                <a:lnSpc>
                  <a:spcPct val="80000"/>
                </a:lnSpc>
              </a:pPr>
              <a:t>2</a:t>
            </a:fld>
            <a:endParaRPr lang="en-US" altLang="en-US" sz="1700" b="1" dirty="0">
              <a:solidFill>
                <a:srgbClr val="FFFFFF"/>
              </a:solidFill>
            </a:endParaRPr>
          </a:p>
        </p:txBody>
      </p:sp>
      <p:sp>
        <p:nvSpPr>
          <p:cNvPr id="14339" name="TextBox 10"/>
          <p:cNvSpPr txBox="1">
            <a:spLocks noChangeArrowheads="1"/>
          </p:cNvSpPr>
          <p:nvPr/>
        </p:nvSpPr>
        <p:spPr bwMode="auto">
          <a:xfrm>
            <a:off x="101364" y="1919063"/>
            <a:ext cx="5281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r>
              <a:rPr lang="en-US" altLang="en-US" sz="2400" dirty="0"/>
              <a:t>Who do you see if you search for “Alan”?</a:t>
            </a:r>
          </a:p>
        </p:txBody>
      </p:sp>
      <p:pic>
        <p:nvPicPr>
          <p:cNvPr id="14340" name="Picture 12" descr="alan-new5.jpg"/>
          <p:cNvPicPr>
            <a:picLocks noChangeAspect="1"/>
          </p:cNvPicPr>
          <p:nvPr/>
        </p:nvPicPr>
        <p:blipFill>
          <a:blip r:embed="rId3" cstate="print">
            <a:extLst>
              <a:ext uri="{28A0092B-C50C-407E-A947-70E740481C1C}">
                <a14:useLocalDpi xmlns:a14="http://schemas.microsoft.com/office/drawing/2010/main" val="0"/>
              </a:ext>
            </a:extLst>
          </a:blip>
          <a:srcRect b="23753"/>
          <a:stretch>
            <a:fillRect/>
          </a:stretch>
        </p:blipFill>
        <p:spPr bwMode="auto">
          <a:xfrm>
            <a:off x="5830888" y="1787525"/>
            <a:ext cx="8699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descr="alan.jpeg"/>
          <p:cNvPicPr>
            <a:picLocks noChangeAspect="1"/>
          </p:cNvPicPr>
          <p:nvPr/>
        </p:nvPicPr>
        <p:blipFill>
          <a:blip r:embed="rId4">
            <a:extLst>
              <a:ext uri="{28A0092B-C50C-407E-A947-70E740481C1C}">
                <a14:useLocalDpi xmlns:a14="http://schemas.microsoft.com/office/drawing/2010/main" val="0"/>
              </a:ext>
            </a:extLst>
          </a:blip>
          <a:srcRect t="1785" b="10715"/>
          <a:stretch>
            <a:fillRect/>
          </a:stretch>
        </p:blipFill>
        <p:spPr bwMode="auto">
          <a:xfrm>
            <a:off x="6894513" y="1778000"/>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descr="Screen Shot 2013-05-01 at 12.22.25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946400"/>
            <a:ext cx="82740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alant.jpg"/>
          <p:cNvPicPr>
            <a:picLocks noChangeAspect="1"/>
          </p:cNvPicPr>
          <p:nvPr/>
        </p:nvPicPr>
        <p:blipFill>
          <a:blip r:embed="rId6">
            <a:extLst>
              <a:ext uri="{28A0092B-C50C-407E-A947-70E740481C1C}">
                <a14:useLocalDpi xmlns:a14="http://schemas.microsoft.com/office/drawing/2010/main" val="0"/>
              </a:ext>
            </a:extLst>
          </a:blip>
          <a:srcRect b="19939"/>
          <a:stretch>
            <a:fillRect/>
          </a:stretch>
        </p:blipFill>
        <p:spPr bwMode="auto">
          <a:xfrm>
            <a:off x="7921625" y="1768475"/>
            <a:ext cx="8953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5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Real User Experiment</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283B9EA5-CE9A-4950-A80C-5ADF06B45BB8}" type="slidenum">
              <a:rPr lang="en-US" smtClean="0"/>
              <a:t>20</a:t>
            </a:fld>
            <a:endParaRPr lang="en-US"/>
          </a:p>
        </p:txBody>
      </p:sp>
      <p:sp>
        <p:nvSpPr>
          <p:cNvPr id="9" name="Content Placeholder 8"/>
          <p:cNvSpPr>
            <a:spLocks noGrp="1"/>
          </p:cNvSpPr>
          <p:nvPr>
            <p:ph sz="quarter" idx="1"/>
          </p:nvPr>
        </p:nvSpPr>
        <p:spPr>
          <a:xfrm>
            <a:off x="152400" y="1600201"/>
            <a:ext cx="8839200" cy="2939142"/>
          </a:xfrm>
        </p:spPr>
        <p:txBody>
          <a:bodyPr>
            <a:normAutofit/>
          </a:bodyPr>
          <a:lstStyle/>
          <a:p>
            <a:r>
              <a:rPr lang="en-US" dirty="0" smtClean="0"/>
              <a:t>Task on Amazon Mechanical Turk (AMT)</a:t>
            </a:r>
          </a:p>
          <a:p>
            <a:pPr lvl="1"/>
            <a:r>
              <a:rPr lang="en-US" dirty="0" smtClean="0"/>
              <a:t>200 participants with US Google accounts</a:t>
            </a:r>
          </a:p>
          <a:p>
            <a:pPr lvl="1"/>
            <a:r>
              <a:rPr lang="en-US" dirty="0" smtClean="0"/>
              <a:t>Each executed all 120 queries</a:t>
            </a:r>
          </a:p>
          <a:p>
            <a:pPr lvl="1"/>
            <a:r>
              <a:rPr lang="en-US" dirty="0" smtClean="0"/>
              <a:t>Every query paired with two control queries</a:t>
            </a:r>
          </a:p>
          <a:p>
            <a:pPr lvl="2"/>
            <a:r>
              <a:rPr lang="en-US" dirty="0" smtClean="0"/>
              <a:t>Run from empty accounts, i.e. no history</a:t>
            </a:r>
          </a:p>
          <a:p>
            <a:pPr lvl="2"/>
            <a:r>
              <a:rPr lang="en-US" dirty="0" smtClean="0"/>
              <a:t>Baseline results for comparison</a:t>
            </a:r>
            <a:endParaRPr lang="en-US" dirty="0"/>
          </a:p>
        </p:txBody>
      </p:sp>
      <p:pic>
        <p:nvPicPr>
          <p:cNvPr id="10" name="Picture 3" descr="D:\Pictures\soft-scraps icons\User Coat Blu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3" y="5098376"/>
            <a:ext cx="1070824" cy="1070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0ph3r\Desktop\job talk\googl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768" y="5030168"/>
            <a:ext cx="1207240" cy="120724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D:\Pictures\Server Icons\128X128\black_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708" y="5024188"/>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63681" y="6243388"/>
            <a:ext cx="1437253" cy="369332"/>
          </a:xfrm>
          <a:prstGeom prst="rect">
            <a:avLst/>
          </a:prstGeom>
          <a:noFill/>
        </p:spPr>
        <p:txBody>
          <a:bodyPr wrap="none" rtlCol="0">
            <a:spAutoFit/>
          </a:bodyPr>
          <a:lstStyle/>
          <a:p>
            <a:pPr algn="ctr"/>
            <a:r>
              <a:rPr lang="en-US" dirty="0" smtClean="0"/>
              <a:t>HTTP Proxy</a:t>
            </a:r>
            <a:endParaRPr lang="en-US" dirty="0"/>
          </a:p>
        </p:txBody>
      </p:sp>
      <p:sp>
        <p:nvSpPr>
          <p:cNvPr id="15" name="Right Arrow 14"/>
          <p:cNvSpPr/>
          <p:nvPr/>
        </p:nvSpPr>
        <p:spPr>
          <a:xfrm>
            <a:off x="4191908" y="4841864"/>
            <a:ext cx="3536949" cy="639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User Query</a:t>
            </a:r>
            <a:endParaRPr lang="en-US" sz="2000" dirty="0"/>
          </a:p>
        </p:txBody>
      </p:sp>
      <p:sp>
        <p:nvSpPr>
          <p:cNvPr id="16" name="Right Arrow 15"/>
          <p:cNvSpPr/>
          <p:nvPr/>
        </p:nvSpPr>
        <p:spPr>
          <a:xfrm>
            <a:off x="1298387" y="5314028"/>
            <a:ext cx="1959429" cy="639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User Query</a:t>
            </a:r>
            <a:endParaRPr lang="en-US" sz="2000" dirty="0"/>
          </a:p>
        </p:txBody>
      </p:sp>
      <p:sp>
        <p:nvSpPr>
          <p:cNvPr id="17" name="Right Arrow 16"/>
          <p:cNvSpPr/>
          <p:nvPr/>
        </p:nvSpPr>
        <p:spPr>
          <a:xfrm>
            <a:off x="4191907" y="5575287"/>
            <a:ext cx="3536949" cy="639519"/>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Control Query</a:t>
            </a:r>
            <a:endParaRPr lang="en-US" sz="2000" dirty="0"/>
          </a:p>
        </p:txBody>
      </p:sp>
      <p:sp>
        <p:nvSpPr>
          <p:cNvPr id="18" name="Right Arrow 17"/>
          <p:cNvSpPr/>
          <p:nvPr/>
        </p:nvSpPr>
        <p:spPr>
          <a:xfrm>
            <a:off x="4344307" y="5978065"/>
            <a:ext cx="3536949" cy="639519"/>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Control Query</a:t>
            </a:r>
            <a:endParaRPr lang="en-US" sz="2000" dirty="0"/>
          </a:p>
        </p:txBody>
      </p:sp>
    </p:spTree>
    <p:extLst>
      <p:ext uri="{BB962C8B-B14F-4D97-AF65-F5344CB8AC3E}">
        <p14:creationId xmlns:p14="http://schemas.microsoft.com/office/powerpoint/2010/main" val="1204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anim calcmode="lin" valueType="num">
                                      <p:cBhvr>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3" end="3"/>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anim calcmode="lin" valueType="num">
                                      <p:cBhvr>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anim calcmode="lin" valueType="num">
                                      <p:cBhvr>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Real Users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40615156"/>
              </p:ext>
            </p:extLst>
          </p:nvPr>
        </p:nvGraphicFramePr>
        <p:xfrm>
          <a:off x="152400" y="1698172"/>
          <a:ext cx="8839200" cy="500742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flipH="1">
            <a:off x="4380324" y="1665514"/>
            <a:ext cx="3152586" cy="1611086"/>
            <a:chOff x="1219200" y="4876799"/>
            <a:chExt cx="5181605" cy="1546121"/>
          </a:xfrm>
        </p:grpSpPr>
        <p:sp>
          <p:nvSpPr>
            <p:cNvPr id="7" name="Rectangular Callout 6"/>
            <p:cNvSpPr/>
            <p:nvPr/>
          </p:nvSpPr>
          <p:spPr>
            <a:xfrm>
              <a:off x="1219200" y="4876799"/>
              <a:ext cx="5181600" cy="1384995"/>
            </a:xfrm>
            <a:prstGeom prst="wedgeRectCallout">
              <a:avLst>
                <a:gd name="adj1" fmla="val -8613"/>
                <a:gd name="adj2" fmla="val 967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 name="TextBox 7"/>
            <p:cNvSpPr txBox="1"/>
            <p:nvPr/>
          </p:nvSpPr>
          <p:spPr>
            <a:xfrm>
              <a:off x="1219206" y="4876799"/>
              <a:ext cx="5181599" cy="15461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Difference between results is personalization</a:t>
              </a:r>
            </a:p>
          </p:txBody>
        </p:sp>
      </p:grpSp>
      <p:sp>
        <p:nvSpPr>
          <p:cNvPr id="9" name="Right Brace 8"/>
          <p:cNvSpPr/>
          <p:nvPr/>
        </p:nvSpPr>
        <p:spPr>
          <a:xfrm>
            <a:off x="6198640" y="3897082"/>
            <a:ext cx="318171" cy="1371602"/>
          </a:xfrm>
          <a:prstGeom prst="righ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flipH="1">
            <a:off x="1205965" y="3261105"/>
            <a:ext cx="2277463" cy="1443190"/>
            <a:chOff x="1219200" y="4876799"/>
            <a:chExt cx="5181605" cy="1384995"/>
          </a:xfrm>
        </p:grpSpPr>
        <p:sp>
          <p:nvSpPr>
            <p:cNvPr id="11" name="Rectangular Callout 10"/>
            <p:cNvSpPr/>
            <p:nvPr/>
          </p:nvSpPr>
          <p:spPr>
            <a:xfrm>
              <a:off x="1219200" y="4876799"/>
              <a:ext cx="5181600" cy="1384995"/>
            </a:xfrm>
            <a:prstGeom prst="wedgeRectCallout">
              <a:avLst>
                <a:gd name="adj1" fmla="val 6682"/>
                <a:gd name="adj2" fmla="val 88430"/>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2" name="TextBox 11"/>
            <p:cNvSpPr txBox="1"/>
            <p:nvPr/>
          </p:nvSpPr>
          <p:spPr>
            <a:xfrm>
              <a:off x="1219207" y="4876799"/>
              <a:ext cx="5181598" cy="9156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Top ranks are less personalized</a:t>
              </a:r>
            </a:p>
          </p:txBody>
        </p:sp>
      </p:grpSp>
      <p:grpSp>
        <p:nvGrpSpPr>
          <p:cNvPr id="13" name="Group 12"/>
          <p:cNvGrpSpPr/>
          <p:nvPr/>
        </p:nvGrpSpPr>
        <p:grpSpPr>
          <a:xfrm flipH="1">
            <a:off x="4934033" y="1749462"/>
            <a:ext cx="2529214" cy="1443190"/>
            <a:chOff x="1219200" y="4876799"/>
            <a:chExt cx="5181605" cy="1384995"/>
          </a:xfrm>
        </p:grpSpPr>
        <p:sp>
          <p:nvSpPr>
            <p:cNvPr id="14" name="Rectangular Callout 13"/>
            <p:cNvSpPr/>
            <p:nvPr/>
          </p:nvSpPr>
          <p:spPr>
            <a:xfrm>
              <a:off x="1219200" y="4876799"/>
              <a:ext cx="5181600" cy="1384995"/>
            </a:xfrm>
            <a:prstGeom prst="wedgeRectCallout">
              <a:avLst>
                <a:gd name="adj1" fmla="val 6682"/>
                <a:gd name="adj2" fmla="val 88430"/>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 name="TextBox 14"/>
            <p:cNvSpPr txBox="1"/>
            <p:nvPr/>
          </p:nvSpPr>
          <p:spPr>
            <a:xfrm>
              <a:off x="1219206" y="4876799"/>
              <a:ext cx="5181599" cy="13291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Lower ranks are more personalized</a:t>
              </a:r>
            </a:p>
          </p:txBody>
        </p:sp>
      </p:grpSp>
      <p:grpSp>
        <p:nvGrpSpPr>
          <p:cNvPr id="16" name="Group 15"/>
          <p:cNvGrpSpPr/>
          <p:nvPr/>
        </p:nvGrpSpPr>
        <p:grpSpPr>
          <a:xfrm>
            <a:off x="1363696" y="1665514"/>
            <a:ext cx="7430087" cy="1861911"/>
            <a:chOff x="326570" y="3487622"/>
            <a:chExt cx="8512630" cy="3230510"/>
          </a:xfrm>
        </p:grpSpPr>
        <p:sp>
          <p:nvSpPr>
            <p:cNvPr id="17" name="Rectangle 16"/>
            <p:cNvSpPr/>
            <p:nvPr/>
          </p:nvSpPr>
          <p:spPr>
            <a:xfrm>
              <a:off x="326570" y="3487622"/>
              <a:ext cx="8512630" cy="3222171"/>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428963" y="3749704"/>
              <a:ext cx="8363585" cy="296842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2800" dirty="0" smtClean="0">
                  <a:solidFill>
                    <a:schemeClr val="bg1"/>
                  </a:solidFill>
                </a:rPr>
                <a:t>On average, AMT results have an 11.7% higher chance of differing than the controls</a:t>
              </a:r>
            </a:p>
            <a:p>
              <a:pPr>
                <a:buClr>
                  <a:schemeClr val="bg1"/>
                </a:buClr>
              </a:pPr>
              <a:r>
                <a:rPr lang="en-US" sz="2800" dirty="0" smtClean="0">
                  <a:solidFill>
                    <a:schemeClr val="bg1"/>
                  </a:solidFill>
                </a:rPr>
                <a:t>Most changes are due to location</a:t>
              </a:r>
              <a:endParaRPr lang="en-US" sz="2800" dirty="0">
                <a:solidFill>
                  <a:schemeClr val="bg1"/>
                </a:solidFill>
              </a:endParaRPr>
            </a:p>
          </p:txBody>
        </p:sp>
      </p:grpSp>
    </p:spTree>
    <p:extLst>
      <p:ext uri="{BB962C8B-B14F-4D97-AF65-F5344CB8AC3E}">
        <p14:creationId xmlns:p14="http://schemas.microsoft.com/office/powerpoint/2010/main" val="410317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500"/>
                                        <p:tgtEl>
                                          <p:spTgt spid="6"/>
                                        </p:tgtEl>
                                      </p:cBhvr>
                                    </p:animEffect>
                                    <p:anim calcmode="lin" valueType="num">
                                      <p:cBhvr>
                                        <p:cTn id="19" dur="500"/>
                                        <p:tgtEl>
                                          <p:spTgt spid="6"/>
                                        </p:tgtEl>
                                        <p:attrNameLst>
                                          <p:attrName>ppt_x</p:attrName>
                                        </p:attrNameLst>
                                      </p:cBhvr>
                                      <p:tavLst>
                                        <p:tav tm="0">
                                          <p:val>
                                            <p:strVal val="ppt_x"/>
                                          </p:val>
                                        </p:tav>
                                        <p:tav tm="100000">
                                          <p:val>
                                            <p:strVal val="ppt_x"/>
                                          </p:val>
                                        </p:tav>
                                      </p:tavLst>
                                    </p:anim>
                                    <p:anim calcmode="lin" valueType="num">
                                      <p:cBhvr>
                                        <p:cTn id="20" dur="500"/>
                                        <p:tgtEl>
                                          <p:spTgt spid="6"/>
                                        </p:tgtEl>
                                        <p:attrNameLst>
                                          <p:attrName>ppt_y</p:attrName>
                                        </p:attrNameLst>
                                      </p:cBhvr>
                                      <p:tavLst>
                                        <p:tav tm="0">
                                          <p:val>
                                            <p:strVal val="ppt_y"/>
                                          </p:val>
                                        </p:tav>
                                        <p:tav tm="100000">
                                          <p:val>
                                            <p:strVal val="ppt_y+.1"/>
                                          </p:val>
                                        </p:tav>
                                      </p:tavLst>
                                    </p:anim>
                                    <p:set>
                                      <p:cBhvr>
                                        <p:cTn id="21" dur="1" fill="hold">
                                          <p:stCondLst>
                                            <p:cond delay="499"/>
                                          </p:stCondLst>
                                        </p:cTn>
                                        <p:tgtEl>
                                          <p:spTgt spid="6"/>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500"/>
                                        <p:tgtEl>
                                          <p:spTgt spid="9"/>
                                        </p:tgtEl>
                                      </p:cBhvr>
                                    </p:animEffect>
                                    <p:anim calcmode="lin" valueType="num">
                                      <p:cBhvr>
                                        <p:cTn id="24" dur="500"/>
                                        <p:tgtEl>
                                          <p:spTgt spid="9"/>
                                        </p:tgtEl>
                                        <p:attrNameLst>
                                          <p:attrName>ppt_x</p:attrName>
                                        </p:attrNameLst>
                                      </p:cBhvr>
                                      <p:tavLst>
                                        <p:tav tm="0">
                                          <p:val>
                                            <p:strVal val="ppt_x"/>
                                          </p:val>
                                        </p:tav>
                                        <p:tav tm="100000">
                                          <p:val>
                                            <p:strVal val="ppt_x"/>
                                          </p:val>
                                        </p:tav>
                                      </p:tavLst>
                                    </p:anim>
                                    <p:anim calcmode="lin" valueType="num">
                                      <p:cBhvr>
                                        <p:cTn id="25" dur="500"/>
                                        <p:tgtEl>
                                          <p:spTgt spid="9"/>
                                        </p:tgtEl>
                                        <p:attrNameLst>
                                          <p:attrName>ppt_y</p:attrName>
                                        </p:attrNameLst>
                                      </p:cBhvr>
                                      <p:tavLst>
                                        <p:tav tm="0">
                                          <p:val>
                                            <p:strVal val="ppt_y"/>
                                          </p:val>
                                        </p:tav>
                                        <p:tav tm="100000">
                                          <p:val>
                                            <p:strVal val="ppt_y+.1"/>
                                          </p:val>
                                        </p:tav>
                                      </p:tavLst>
                                    </p:anim>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500"/>
                                        <p:tgtEl>
                                          <p:spTgt spid="10"/>
                                        </p:tgtEl>
                                      </p:cBhvr>
                                    </p:animEffect>
                                    <p:anim calcmode="lin" valueType="num">
                                      <p:cBhvr>
                                        <p:cTn id="42" dur="500"/>
                                        <p:tgtEl>
                                          <p:spTgt spid="10"/>
                                        </p:tgtEl>
                                        <p:attrNameLst>
                                          <p:attrName>ppt_x</p:attrName>
                                        </p:attrNameLst>
                                      </p:cBhvr>
                                      <p:tavLst>
                                        <p:tav tm="0">
                                          <p:val>
                                            <p:strVal val="ppt_x"/>
                                          </p:val>
                                        </p:tav>
                                        <p:tav tm="100000">
                                          <p:val>
                                            <p:strVal val="ppt_x"/>
                                          </p:val>
                                        </p:tav>
                                      </p:tavLst>
                                    </p:anim>
                                    <p:anim calcmode="lin" valueType="num">
                                      <p:cBhvr>
                                        <p:cTn id="43" dur="500"/>
                                        <p:tgtEl>
                                          <p:spTgt spid="10"/>
                                        </p:tgtEl>
                                        <p:attrNameLst>
                                          <p:attrName>ppt_y</p:attrName>
                                        </p:attrNameLst>
                                      </p:cBhvr>
                                      <p:tavLst>
                                        <p:tav tm="0">
                                          <p:val>
                                            <p:strVal val="ppt_y"/>
                                          </p:val>
                                        </p:tav>
                                        <p:tav tm="100000">
                                          <p:val>
                                            <p:strVal val="ppt_y+.1"/>
                                          </p:val>
                                        </p:tav>
                                      </p:tavLst>
                                    </p:anim>
                                    <p:set>
                                      <p:cBhvr>
                                        <p:cTn id="44" dur="1" fill="hold">
                                          <p:stCondLst>
                                            <p:cond delay="499"/>
                                          </p:stCondLst>
                                        </p:cTn>
                                        <p:tgtEl>
                                          <p:spTgt spid="10"/>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500"/>
                                        <p:tgtEl>
                                          <p:spTgt spid="13"/>
                                        </p:tgtEl>
                                      </p:cBhvr>
                                    </p:animEffect>
                                    <p:anim calcmode="lin" valueType="num">
                                      <p:cBhvr>
                                        <p:cTn id="47" dur="500"/>
                                        <p:tgtEl>
                                          <p:spTgt spid="13"/>
                                        </p:tgtEl>
                                        <p:attrNameLst>
                                          <p:attrName>ppt_x</p:attrName>
                                        </p:attrNameLst>
                                      </p:cBhvr>
                                      <p:tavLst>
                                        <p:tav tm="0">
                                          <p:val>
                                            <p:strVal val="ppt_x"/>
                                          </p:val>
                                        </p:tav>
                                        <p:tav tm="100000">
                                          <p:val>
                                            <p:strVal val="ppt_x"/>
                                          </p:val>
                                        </p:tav>
                                      </p:tavLst>
                                    </p:anim>
                                    <p:anim calcmode="lin" valueType="num">
                                      <p:cBhvr>
                                        <p:cTn id="48" dur="500"/>
                                        <p:tgtEl>
                                          <p:spTgt spid="13"/>
                                        </p:tgtEl>
                                        <p:attrNameLst>
                                          <p:attrName>ppt_y</p:attrName>
                                        </p:attrNameLst>
                                      </p:cBhvr>
                                      <p:tavLst>
                                        <p:tav tm="0">
                                          <p:val>
                                            <p:strVal val="ppt_y"/>
                                          </p:val>
                                        </p:tav>
                                        <p:tav tm="100000">
                                          <p:val>
                                            <p:strVal val="ppt_y+.1"/>
                                          </p:val>
                                        </p:tav>
                                      </p:tavLst>
                                    </p:anim>
                                    <p:set>
                                      <p:cBhvr>
                                        <p:cTn id="49" dur="1" fill="hold">
                                          <p:stCondLst>
                                            <p:cond delay="499"/>
                                          </p:stCondLst>
                                        </p:cTn>
                                        <p:tgtEl>
                                          <p:spTgt spid="13"/>
                                        </p:tgtEl>
                                        <p:attrNameLst>
                                          <p:attrName>style.visibility</p:attrName>
                                        </p:attrNameLst>
                                      </p:cBhvr>
                                      <p:to>
                                        <p:strVal val="hidden"/>
                                      </p:to>
                                    </p:set>
                                  </p:childTnLst>
                                </p:cTn>
                              </p:par>
                            </p:childTnLst>
                          </p:cTn>
                        </p:par>
                        <p:par>
                          <p:cTn id="50" fill="hold">
                            <p:stCondLst>
                              <p:cond delay="500"/>
                            </p:stCondLst>
                            <p:childTnLst>
                              <p:par>
                                <p:cTn id="51" presetID="42"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of Personalization?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22</a:t>
            </a:fld>
            <a:endParaRPr lang="en-US" dirty="0"/>
          </a:p>
        </p:txBody>
      </p:sp>
      <p:sp>
        <p:nvSpPr>
          <p:cNvPr id="5" name="Content Placeholder 3"/>
          <p:cNvSpPr txBox="1">
            <a:spLocks/>
          </p:cNvSpPr>
          <p:nvPr/>
        </p:nvSpPr>
        <p:spPr>
          <a:xfrm>
            <a:off x="141514" y="1632857"/>
            <a:ext cx="8839200"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AMT results reveal extensive personalization</a:t>
            </a:r>
          </a:p>
          <a:p>
            <a:r>
              <a:rPr lang="en-US" dirty="0" smtClean="0"/>
              <a:t>Next question: what user features drive this?</a:t>
            </a:r>
          </a:p>
          <a:p>
            <a:pPr marL="365760" lvl="1" indent="0">
              <a:buNone/>
            </a:pPr>
            <a:r>
              <a:rPr lang="en-US" b="1" u="sng" dirty="0" smtClean="0"/>
              <a:t>Static Features</a:t>
            </a:r>
          </a:p>
          <a:p>
            <a:pPr lvl="1"/>
            <a:r>
              <a:rPr lang="en-US" dirty="0" smtClean="0"/>
              <a:t>Gender</a:t>
            </a:r>
          </a:p>
          <a:p>
            <a:pPr lvl="1"/>
            <a:r>
              <a:rPr lang="en-US" dirty="0" smtClean="0"/>
              <a:t>Age</a:t>
            </a:r>
          </a:p>
          <a:p>
            <a:pPr lvl="1"/>
            <a:r>
              <a:rPr lang="en-US" dirty="0" smtClean="0"/>
              <a:t>Browser</a:t>
            </a:r>
          </a:p>
          <a:p>
            <a:pPr lvl="1"/>
            <a:r>
              <a:rPr lang="en-US" dirty="0" smtClean="0"/>
              <a:t>Operating System</a:t>
            </a:r>
          </a:p>
          <a:p>
            <a:pPr lvl="1"/>
            <a:r>
              <a:rPr lang="en-US" dirty="0" smtClean="0"/>
              <a:t>Location (IP Address)</a:t>
            </a:r>
          </a:p>
          <a:p>
            <a:pPr lvl="1"/>
            <a:r>
              <a:rPr lang="en-US" dirty="0" smtClean="0"/>
              <a:t>Logged In/Out</a:t>
            </a:r>
          </a:p>
          <a:p>
            <a:r>
              <a:rPr lang="en-US" dirty="0" smtClean="0"/>
              <a:t>Methodology: use synthetic (fake) accounts</a:t>
            </a:r>
          </a:p>
        </p:txBody>
      </p:sp>
      <p:sp>
        <p:nvSpPr>
          <p:cNvPr id="4" name="Content Placeholder 3"/>
          <p:cNvSpPr>
            <a:spLocks noGrp="1"/>
          </p:cNvSpPr>
          <p:nvPr>
            <p:ph sz="quarter" idx="1"/>
          </p:nvPr>
        </p:nvSpPr>
        <p:spPr>
          <a:xfrm>
            <a:off x="4321738" y="2667000"/>
            <a:ext cx="4321531" cy="2928261"/>
          </a:xfrm>
        </p:spPr>
        <p:txBody>
          <a:bodyPr>
            <a:normAutofit/>
          </a:bodyPr>
          <a:lstStyle/>
          <a:p>
            <a:pPr marL="365760" lvl="1" indent="0">
              <a:buNone/>
            </a:pPr>
            <a:r>
              <a:rPr lang="en-US" b="1" u="sng" dirty="0" smtClean="0"/>
              <a:t>Historical Features</a:t>
            </a:r>
          </a:p>
          <a:p>
            <a:pPr lvl="1"/>
            <a:r>
              <a:rPr lang="en-US" dirty="0" smtClean="0"/>
              <a:t>Logged In/Out</a:t>
            </a:r>
          </a:p>
          <a:p>
            <a:pPr lvl="1"/>
            <a:r>
              <a:rPr lang="en-US" dirty="0" smtClean="0"/>
              <a:t>History of Searches</a:t>
            </a:r>
          </a:p>
          <a:p>
            <a:pPr lvl="1"/>
            <a:r>
              <a:rPr lang="en-US" dirty="0" smtClean="0"/>
              <a:t>History of Search Result Clicks</a:t>
            </a:r>
          </a:p>
          <a:p>
            <a:pPr lvl="1"/>
            <a:r>
              <a:rPr lang="en-US" dirty="0" smtClean="0"/>
              <a:t>Browsing History</a:t>
            </a:r>
            <a:endParaRPr lang="en-US" dirty="0"/>
          </a:p>
        </p:txBody>
      </p:sp>
    </p:spTree>
    <p:extLst>
      <p:ext uri="{BB962C8B-B14F-4D97-AF65-F5344CB8AC3E}">
        <p14:creationId xmlns:p14="http://schemas.microsoft.com/office/powerpoint/2010/main" val="15708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fade">
                                      <p:cBhvr>
                                        <p:cTn id="7" dur="500"/>
                                        <p:tgtEl>
                                          <p:spTgt spid="5">
                                            <p:txEl>
                                              <p:pRg st="9" end="9"/>
                                            </p:txEl>
                                          </p:spTgt>
                                        </p:tgtEl>
                                      </p:cBhvr>
                                    </p:animEffect>
                                    <p:anim calcmode="lin" valueType="num">
                                      <p:cBhvr>
                                        <p:cTn id="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Logged In/Out to Google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62128446"/>
              </p:ext>
            </p:extLst>
          </p:nvPr>
        </p:nvGraphicFramePr>
        <p:xfrm>
          <a:off x="0" y="1524000"/>
          <a:ext cx="4590143"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247804385"/>
              </p:ext>
            </p:extLst>
          </p:nvPr>
        </p:nvGraphicFramePr>
        <p:xfrm>
          <a:off x="4245429" y="1505858"/>
          <a:ext cx="5043715" cy="535214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flipH="1">
            <a:off x="1358364" y="2318656"/>
            <a:ext cx="2277463" cy="502409"/>
            <a:chOff x="1219200" y="4876799"/>
            <a:chExt cx="5181605" cy="1384995"/>
          </a:xfrm>
        </p:grpSpPr>
        <p:sp>
          <p:nvSpPr>
            <p:cNvPr id="8" name="Rectangular Callout 7"/>
            <p:cNvSpPr/>
            <p:nvPr/>
          </p:nvSpPr>
          <p:spPr>
            <a:xfrm>
              <a:off x="1219200" y="4876799"/>
              <a:ext cx="5181600" cy="1384995"/>
            </a:xfrm>
            <a:prstGeom prst="wedgeRectCallout">
              <a:avLst>
                <a:gd name="adj1" fmla="val 8594"/>
                <a:gd name="adj2" fmla="val -11090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 name="TextBox 8"/>
            <p:cNvSpPr txBox="1"/>
            <p:nvPr/>
          </p:nvSpPr>
          <p:spPr>
            <a:xfrm>
              <a:off x="1219207" y="4876799"/>
              <a:ext cx="5181598" cy="5021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Same results</a:t>
              </a:r>
            </a:p>
          </p:txBody>
        </p:sp>
      </p:grpSp>
      <p:grpSp>
        <p:nvGrpSpPr>
          <p:cNvPr id="10" name="Group 9"/>
          <p:cNvGrpSpPr/>
          <p:nvPr/>
        </p:nvGrpSpPr>
        <p:grpSpPr>
          <a:xfrm flipH="1">
            <a:off x="6365786" y="2805083"/>
            <a:ext cx="2636694" cy="1044223"/>
            <a:chOff x="1219200" y="4876799"/>
            <a:chExt cx="5181605" cy="1384995"/>
          </a:xfrm>
        </p:grpSpPr>
        <p:sp>
          <p:nvSpPr>
            <p:cNvPr id="11" name="Rectangular Callout 10"/>
            <p:cNvSpPr/>
            <p:nvPr/>
          </p:nvSpPr>
          <p:spPr>
            <a:xfrm>
              <a:off x="1219200" y="4876799"/>
              <a:ext cx="5181599" cy="1384995"/>
            </a:xfrm>
            <a:prstGeom prst="wedgeRectCallout">
              <a:avLst>
                <a:gd name="adj1" fmla="val 8594"/>
                <a:gd name="adj2" fmla="val 9967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2" name="TextBox 11"/>
            <p:cNvSpPr txBox="1"/>
            <p:nvPr/>
          </p:nvSpPr>
          <p:spPr>
            <a:xfrm>
              <a:off x="1219208" y="4876799"/>
              <a:ext cx="5181597" cy="12654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…But in a different order</a:t>
              </a:r>
            </a:p>
          </p:txBody>
        </p:sp>
      </p:grpSp>
    </p:spTree>
    <p:extLst>
      <p:ext uri="{BB962C8B-B14F-4D97-AF65-F5344CB8AC3E}">
        <p14:creationId xmlns:p14="http://schemas.microsoft.com/office/powerpoint/2010/main" val="33284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IP </a:t>
            </a:r>
            <a:r>
              <a:rPr lang="en-US" dirty="0" err="1" smtClean="0"/>
              <a:t>Geolocation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1645802917"/>
              </p:ext>
            </p:extLst>
          </p:nvPr>
        </p:nvGraphicFramePr>
        <p:xfrm>
          <a:off x="-145143" y="1632857"/>
          <a:ext cx="4826000" cy="50981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nvGraphicFramePr>
        <p:xfrm>
          <a:off x="4499429" y="1632858"/>
          <a:ext cx="4644571" cy="5098142"/>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Arrow 8"/>
          <p:cNvSpPr/>
          <p:nvPr/>
        </p:nvSpPr>
        <p:spPr>
          <a:xfrm rot="19426147">
            <a:off x="5758546" y="5334001"/>
            <a:ext cx="696685"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a:t>
            </a:r>
            <a:endParaRPr lang="en-US" dirty="0"/>
          </a:p>
        </p:txBody>
      </p:sp>
      <p:grpSp>
        <p:nvGrpSpPr>
          <p:cNvPr id="10" name="Group 9"/>
          <p:cNvGrpSpPr/>
          <p:nvPr/>
        </p:nvGrpSpPr>
        <p:grpSpPr>
          <a:xfrm flipH="1">
            <a:off x="814069" y="3157685"/>
            <a:ext cx="2277463" cy="1384995"/>
            <a:chOff x="1219200" y="4876798"/>
            <a:chExt cx="5181605" cy="1415563"/>
          </a:xfrm>
        </p:grpSpPr>
        <p:sp>
          <p:nvSpPr>
            <p:cNvPr id="11" name="Rectangular Callout 10"/>
            <p:cNvSpPr/>
            <p:nvPr/>
          </p:nvSpPr>
          <p:spPr>
            <a:xfrm>
              <a:off x="1219200" y="4876799"/>
              <a:ext cx="5181600" cy="1384995"/>
            </a:xfrm>
            <a:prstGeom prst="wedgeRectCallout">
              <a:avLst>
                <a:gd name="adj1" fmla="val 9072"/>
                <a:gd name="adj2" fmla="val -9403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2" name="TextBox 11"/>
            <p:cNvSpPr txBox="1"/>
            <p:nvPr/>
          </p:nvSpPr>
          <p:spPr>
            <a:xfrm>
              <a:off x="1219207" y="4876798"/>
              <a:ext cx="5181598" cy="14155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On average, </a:t>
              </a:r>
              <a:r>
                <a:rPr kumimoji="0" lang="en-US" sz="2800" b="0" i="0" u="none" strike="noStrike" kern="0" cap="none" spc="0" normalizeH="0" baseline="0" noProof="0" dirty="0" smtClean="0">
                  <a:ln>
                    <a:noFill/>
                  </a:ln>
                  <a:solidFill>
                    <a:sysClr val="window" lastClr="FFFFFF"/>
                  </a:solidFill>
                  <a:effectLst/>
                  <a:uLnTx/>
                  <a:uFillTx/>
                </a:rPr>
                <a:t>1 different result</a:t>
              </a:r>
            </a:p>
          </p:txBody>
        </p:sp>
      </p:grpSp>
      <p:grpSp>
        <p:nvGrpSpPr>
          <p:cNvPr id="13" name="Group 12"/>
          <p:cNvGrpSpPr/>
          <p:nvPr/>
        </p:nvGrpSpPr>
        <p:grpSpPr>
          <a:xfrm flipH="1">
            <a:off x="5642531" y="2544660"/>
            <a:ext cx="2924526" cy="1044223"/>
            <a:chOff x="1219200" y="4876799"/>
            <a:chExt cx="5181605" cy="1384995"/>
          </a:xfrm>
        </p:grpSpPr>
        <p:sp>
          <p:nvSpPr>
            <p:cNvPr id="14" name="Rectangular Callout 13"/>
            <p:cNvSpPr/>
            <p:nvPr/>
          </p:nvSpPr>
          <p:spPr>
            <a:xfrm>
              <a:off x="1219200" y="4876799"/>
              <a:ext cx="5181599" cy="1384995"/>
            </a:xfrm>
            <a:prstGeom prst="wedgeRectCallout">
              <a:avLst>
                <a:gd name="adj1" fmla="val 8594"/>
                <a:gd name="adj2" fmla="val 9967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 name="TextBox 14"/>
            <p:cNvSpPr txBox="1"/>
            <p:nvPr/>
          </p:nvSpPr>
          <p:spPr>
            <a:xfrm>
              <a:off x="1219209" y="4876799"/>
              <a:ext cx="5181596" cy="12654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…Plus 1 pair of</a:t>
              </a:r>
              <a:r>
                <a:rPr kumimoji="0" lang="en-US" sz="2800" b="0" i="0" u="none" strike="noStrike" kern="0" cap="none" spc="0" normalizeH="0" noProof="0" dirty="0" smtClean="0">
                  <a:ln>
                    <a:noFill/>
                  </a:ln>
                  <a:solidFill>
                    <a:sysClr val="window" lastClr="FFFFFF"/>
                  </a:solidFill>
                  <a:effectLst/>
                  <a:uLnTx/>
                  <a:uFillTx/>
                </a:rPr>
                <a:t> reordered results</a:t>
              </a:r>
              <a:endParaRPr kumimoji="0" lang="en-US" sz="2800" b="0" i="0" u="none" strike="noStrike" kern="0" cap="none" spc="0" normalizeH="0" baseline="0" noProof="0" dirty="0" smtClean="0">
                <a:ln>
                  <a:noFill/>
                </a:ln>
                <a:solidFill>
                  <a:sysClr val="window" lastClr="FFFFFF"/>
                </a:solidFill>
                <a:effectLst/>
                <a:uLnTx/>
                <a:uFillTx/>
              </a:endParaRPr>
            </a:p>
          </p:txBody>
        </p:sp>
      </p:grpSp>
      <p:sp>
        <p:nvSpPr>
          <p:cNvPr id="18" name="Right Arrow 17"/>
          <p:cNvSpPr/>
          <p:nvPr/>
        </p:nvSpPr>
        <p:spPr>
          <a:xfrm rot="21089761">
            <a:off x="432956" y="1829246"/>
            <a:ext cx="696913"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MA</a:t>
            </a:r>
          </a:p>
        </p:txBody>
      </p:sp>
    </p:spTree>
    <p:extLst>
      <p:ext uri="{BB962C8B-B14F-4D97-AF65-F5344CB8AC3E}">
        <p14:creationId xmlns:p14="http://schemas.microsoft.com/office/powerpoint/2010/main" val="180320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mtClean="0"/>
              <a:t>Building Search History</a:t>
            </a:r>
            <a:endParaRPr lang="en-US" altLang="en-US" dirty="0" smtClean="0"/>
          </a:p>
        </p:txBody>
      </p:sp>
      <p:sp>
        <p:nvSpPr>
          <p:cNvPr id="3" name="Slide Number Placeholder 2"/>
          <p:cNvSpPr>
            <a:spLocks noGrp="1"/>
          </p:cNvSpPr>
          <p:nvPr>
            <p:ph type="sldNum" sz="quarter" idx="4294967295"/>
          </p:nvPr>
        </p:nvSpPr>
        <p:spPr>
          <a:xfrm>
            <a:off x="0" y="1255713"/>
            <a:ext cx="533400" cy="304800"/>
          </a:xfrm>
          <a:prstGeom prst="rect">
            <a:avLst/>
          </a:prstGeom>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a:lnSpc>
                <a:spcPct val="80000"/>
              </a:lnSpc>
            </a:pPr>
            <a:fld id="{3B4E4F5C-FFCF-4BAD-AAB7-FB5D8BE78FF1}" type="slidenum">
              <a:rPr lang="en-US" altLang="en-US" sz="1700">
                <a:solidFill>
                  <a:srgbClr val="FFFFFF"/>
                </a:solidFill>
              </a:rPr>
              <a:pPr>
                <a:lnSpc>
                  <a:spcPct val="80000"/>
                </a:lnSpc>
              </a:pPr>
              <a:t>25</a:t>
            </a:fld>
            <a:endParaRPr lang="en-US" altLang="en-US" sz="1700">
              <a:solidFill>
                <a:srgbClr val="FFFFFF"/>
              </a:solidFill>
            </a:endParaRPr>
          </a:p>
        </p:txBody>
      </p:sp>
      <p:sp>
        <p:nvSpPr>
          <p:cNvPr id="4" name="Content Placeholder 3"/>
          <p:cNvSpPr>
            <a:spLocks noGrp="1"/>
          </p:cNvSpPr>
          <p:nvPr>
            <p:ph sz="quarter" idx="1"/>
          </p:nvPr>
        </p:nvSpPr>
        <p:spPr>
          <a:xfrm>
            <a:off x="0" y="1600200"/>
            <a:ext cx="9144000" cy="5105400"/>
          </a:xfrm>
        </p:spPr>
        <p:txBody>
          <a:bodyPr>
            <a:normAutofit/>
          </a:bodyPr>
          <a:lstStyle/>
          <a:p>
            <a:pPr marL="320040" indent="-320040" fontAlgn="auto">
              <a:spcAft>
                <a:spcPts val="0"/>
              </a:spcAft>
              <a:buFont typeface="Wingdings"/>
              <a:buChar char=""/>
              <a:defRPr/>
            </a:pPr>
            <a:r>
              <a:rPr lang="en-US" sz="2800" dirty="0" smtClean="0">
                <a:ea typeface="+mn-ea"/>
              </a:rPr>
              <a:t>Goal: Imitate the behavior of a demographic group by</a:t>
            </a:r>
          </a:p>
          <a:p>
            <a:pPr marL="640080" lvl="1" indent="-274320" fontAlgn="auto">
              <a:spcAft>
                <a:spcPts val="0"/>
              </a:spcAft>
              <a:buFont typeface="Wingdings 2"/>
              <a:buChar char=""/>
              <a:defRPr/>
            </a:pPr>
            <a:r>
              <a:rPr lang="en-US" sz="2400" dirty="0" smtClean="0">
                <a:ea typeface="+mn-ea"/>
              </a:rPr>
              <a:t>Searching, browsing, search result clicking</a:t>
            </a:r>
          </a:p>
          <a:p>
            <a:pPr marL="320040" indent="-320040" fontAlgn="auto">
              <a:spcAft>
                <a:spcPts val="0"/>
              </a:spcAft>
              <a:buClr>
                <a:srgbClr val="DA1F28"/>
              </a:buClr>
              <a:buFont typeface="Wingdings"/>
              <a:buChar char=""/>
              <a:defRPr/>
            </a:pPr>
            <a:r>
              <a:rPr lang="en-US" sz="2800" dirty="0" smtClean="0">
                <a:solidFill>
                  <a:prstClr val="black"/>
                </a:solidFill>
                <a:ea typeface="+mn-ea"/>
              </a:rPr>
              <a:t>Dataset </a:t>
            </a:r>
            <a:r>
              <a:rPr lang="en-US" sz="2800" dirty="0">
                <a:solidFill>
                  <a:prstClr val="black"/>
                </a:solidFill>
                <a:ea typeface="+mn-ea"/>
              </a:rPr>
              <a:t>from </a:t>
            </a:r>
            <a:r>
              <a:rPr lang="en-US" sz="2800" dirty="0" err="1">
                <a:solidFill>
                  <a:prstClr val="black"/>
                </a:solidFill>
                <a:ea typeface="+mn-ea"/>
              </a:rPr>
              <a:t>Quantcast</a:t>
            </a:r>
            <a:endParaRPr lang="en-US" sz="2800" dirty="0">
              <a:solidFill>
                <a:prstClr val="black"/>
              </a:solidFill>
              <a:ea typeface="+mn-ea"/>
            </a:endParaRPr>
          </a:p>
          <a:p>
            <a:pPr marL="640080" lvl="1" indent="-274320" fontAlgn="auto">
              <a:spcAft>
                <a:spcPts val="0"/>
              </a:spcAft>
              <a:buFont typeface="Wingdings 2" charset="2"/>
              <a:buChar char=""/>
              <a:defRPr/>
            </a:pPr>
            <a:r>
              <a:rPr lang="en-US" sz="2400" dirty="0">
                <a:ea typeface="+mn-ea"/>
              </a:rPr>
              <a:t>20 demographic groups and their browsing habits</a:t>
            </a:r>
          </a:p>
          <a:p>
            <a:pPr marL="640080" lvl="1" indent="-274320" fontAlgn="auto">
              <a:spcAft>
                <a:spcPts val="0"/>
              </a:spcAft>
              <a:buFont typeface="Wingdings 2" charset="2"/>
              <a:buChar char=""/>
              <a:defRPr/>
            </a:pPr>
            <a:r>
              <a:rPr lang="en-US" sz="2400" dirty="0">
                <a:ea typeface="+mn-ea"/>
              </a:rPr>
              <a:t>Age, gender, income, ethnicity, education</a:t>
            </a:r>
          </a:p>
          <a:p>
            <a:pPr marL="365760" lvl="1" indent="0" fontAlgn="auto">
              <a:spcAft>
                <a:spcPts val="0"/>
              </a:spcAft>
              <a:buFont typeface="Wingdings 2"/>
              <a:buNone/>
              <a:defRPr/>
            </a:pPr>
            <a:endParaRPr lang="en-US" dirty="0" smtClean="0">
              <a:ea typeface="+mn-ea"/>
            </a:endParaRPr>
          </a:p>
          <a:p>
            <a:pPr marL="320040" indent="-320040" fontAlgn="auto">
              <a:spcAft>
                <a:spcPts val="0"/>
              </a:spcAft>
              <a:buClr>
                <a:srgbClr val="DA1F28"/>
              </a:buClr>
              <a:buFont typeface="Wingdings"/>
              <a:buChar char=""/>
              <a:defRPr/>
            </a:pPr>
            <a:endParaRPr lang="en-US" dirty="0" smtClean="0">
              <a:solidFill>
                <a:prstClr val="black"/>
              </a:solidFill>
              <a:ea typeface="+mn-ea"/>
            </a:endParaRPr>
          </a:p>
          <a:p>
            <a:pPr marL="320040" indent="-320040" fontAlgn="auto">
              <a:spcAft>
                <a:spcPts val="0"/>
              </a:spcAft>
              <a:buClr>
                <a:srgbClr val="DA1F28"/>
              </a:buClr>
              <a:buFont typeface="Wingdings"/>
              <a:buChar char=""/>
              <a:defRPr/>
            </a:pPr>
            <a:endParaRPr lang="en-US" dirty="0">
              <a:solidFill>
                <a:prstClr val="black"/>
              </a:solidFill>
              <a:ea typeface="+mn-ea"/>
            </a:endParaRPr>
          </a:p>
          <a:p>
            <a:pPr marL="320040" indent="-320040" fontAlgn="auto">
              <a:spcAft>
                <a:spcPts val="0"/>
              </a:spcAft>
              <a:buClr>
                <a:srgbClr val="DA1F28"/>
              </a:buClr>
              <a:buFont typeface="Wingdings"/>
              <a:buChar char=""/>
              <a:defRPr/>
            </a:pPr>
            <a:endParaRPr lang="en-US" dirty="0" smtClean="0">
              <a:solidFill>
                <a:prstClr val="black"/>
              </a:solidFill>
              <a:ea typeface="+mn-ea"/>
            </a:endParaRPr>
          </a:p>
          <a:p>
            <a:pPr marL="320040" indent="-320040" fontAlgn="auto">
              <a:spcAft>
                <a:spcPts val="0"/>
              </a:spcAft>
              <a:buClr>
                <a:srgbClr val="DA1F28"/>
              </a:buClr>
              <a:buFont typeface="Wingdings"/>
              <a:buChar char=""/>
              <a:defRPr/>
            </a:pPr>
            <a:endParaRPr lang="en-US" dirty="0">
              <a:solidFill>
                <a:prstClr val="black"/>
              </a:solidFill>
              <a:ea typeface="+mn-ea"/>
            </a:endParaRPr>
          </a:p>
          <a:p>
            <a:pPr marL="365760" lvl="1" indent="0" fontAlgn="auto">
              <a:spcAft>
                <a:spcPts val="0"/>
              </a:spcAft>
              <a:buFont typeface="Wingdings 2"/>
              <a:buNone/>
              <a:defRPr/>
            </a:pPr>
            <a:endParaRPr lang="en-US" dirty="0">
              <a:ea typeface="+mn-ea"/>
            </a:endParaRPr>
          </a:p>
          <a:p>
            <a:pPr marL="640080" lvl="1" indent="-274320" fontAlgn="auto">
              <a:spcAft>
                <a:spcPts val="0"/>
              </a:spcAft>
              <a:buFont typeface="Wingdings 2" charset="2"/>
              <a:buChar char=""/>
              <a:defRPr/>
            </a:pPr>
            <a:endParaRPr lang="en-US" dirty="0" smtClean="0">
              <a:ea typeface="+mn-ea"/>
            </a:endParaRPr>
          </a:p>
        </p:txBody>
      </p:sp>
      <p:graphicFrame>
        <p:nvGraphicFramePr>
          <p:cNvPr id="5" name="Content Placeholder 4"/>
          <p:cNvGraphicFramePr>
            <a:graphicFrameLocks/>
          </p:cNvGraphicFramePr>
          <p:nvPr>
            <p:extLst>
              <p:ext uri="{D42A27DB-BD31-4B8C-83A1-F6EECF244321}">
                <p14:modId xmlns:p14="http://schemas.microsoft.com/office/powerpoint/2010/main" val="2733997928"/>
              </p:ext>
            </p:extLst>
          </p:nvPr>
        </p:nvGraphicFramePr>
        <p:xfrm>
          <a:off x="370116" y="4201885"/>
          <a:ext cx="8371114" cy="2397894"/>
        </p:xfrm>
        <a:graphic>
          <a:graphicData uri="http://schemas.openxmlformats.org/drawingml/2006/table">
            <a:tbl>
              <a:tblPr firstRow="1" bandRow="1">
                <a:tableStyleId>{5C22544A-7EE6-4342-B048-85BDC9FD1C3A}</a:tableStyleId>
              </a:tblPr>
              <a:tblGrid>
                <a:gridCol w="1654402"/>
                <a:gridCol w="6716712"/>
              </a:tblGrid>
              <a:tr h="394170">
                <a:tc>
                  <a:txBody>
                    <a:bodyPr/>
                    <a:lstStyle/>
                    <a:p>
                      <a:r>
                        <a:rPr lang="en-US" sz="1800" dirty="0" smtClean="0"/>
                        <a:t>Profile</a:t>
                      </a:r>
                      <a:endParaRPr lang="en-US" sz="1800" dirty="0"/>
                    </a:p>
                  </a:txBody>
                  <a:tcPr marT="32797" marB="32797"/>
                </a:tc>
                <a:tc>
                  <a:txBody>
                    <a:bodyPr/>
                    <a:lstStyle/>
                    <a:p>
                      <a:r>
                        <a:rPr lang="en-US" sz="1800" dirty="0" smtClean="0"/>
                        <a:t>Websites</a:t>
                      </a:r>
                      <a:endParaRPr lang="en-US" sz="1800" dirty="0"/>
                    </a:p>
                  </a:txBody>
                  <a:tcPr marT="32797" marB="32797"/>
                </a:tc>
              </a:tr>
              <a:tr h="500931">
                <a:tc>
                  <a:txBody>
                    <a:bodyPr/>
                    <a:lstStyle/>
                    <a:p>
                      <a:r>
                        <a:rPr lang="en-US" sz="1800" dirty="0" smtClean="0"/>
                        <a:t>Female</a:t>
                      </a:r>
                      <a:endParaRPr lang="en-US" sz="1800" dirty="0"/>
                    </a:p>
                  </a:txBody>
                  <a:tcPr marT="32797" marB="32797"/>
                </a:tc>
                <a:tc>
                  <a:txBody>
                    <a:bodyPr/>
                    <a:lstStyle/>
                    <a:p>
                      <a:r>
                        <a:rPr lang="en-US" sz="1800" baseline="0" dirty="0" err="1" smtClean="0"/>
                        <a:t>babycenter.com</a:t>
                      </a:r>
                      <a:r>
                        <a:rPr lang="en-US" sz="1800" baseline="0" dirty="0" smtClean="0"/>
                        <a:t> </a:t>
                      </a:r>
                      <a:r>
                        <a:rPr lang="en-US" sz="1800" baseline="0" dirty="0" err="1" smtClean="0"/>
                        <a:t>avon.com</a:t>
                      </a:r>
                      <a:r>
                        <a:rPr lang="en-US" sz="1800" baseline="0" dirty="0" smtClean="0"/>
                        <a:t> refinery29.com </a:t>
                      </a:r>
                      <a:r>
                        <a:rPr lang="en-US" sz="1800" baseline="0" dirty="0" err="1" smtClean="0"/>
                        <a:t>tasteofhome.com</a:t>
                      </a:r>
                      <a:r>
                        <a:rPr lang="en-US" sz="1800" baseline="0" dirty="0" smtClean="0"/>
                        <a:t> </a:t>
                      </a:r>
                      <a:endParaRPr lang="en-US" sz="1800" dirty="0"/>
                    </a:p>
                  </a:txBody>
                  <a:tcPr marT="32797" marB="32797"/>
                </a:tc>
              </a:tr>
              <a:tr h="500931">
                <a:tc>
                  <a:txBody>
                    <a:bodyPr/>
                    <a:lstStyle/>
                    <a:p>
                      <a:r>
                        <a:rPr lang="en-US" sz="1800" dirty="0" smtClean="0"/>
                        <a:t>Male</a:t>
                      </a:r>
                      <a:endParaRPr lang="en-US" sz="1800" dirty="0"/>
                    </a:p>
                  </a:txBody>
                  <a:tcPr marT="32797" marB="32797"/>
                </a:tc>
                <a:tc>
                  <a:txBody>
                    <a:bodyPr/>
                    <a:lstStyle/>
                    <a:p>
                      <a:r>
                        <a:rPr lang="en-US" sz="1800" dirty="0" err="1" smtClean="0"/>
                        <a:t>Stackoverflow.com</a:t>
                      </a:r>
                      <a:r>
                        <a:rPr lang="en-US" sz="1800" dirty="0" smtClean="0"/>
                        <a:t> </a:t>
                      </a:r>
                      <a:r>
                        <a:rPr lang="en-US" sz="1800" dirty="0" err="1" smtClean="0"/>
                        <a:t>fannation.com</a:t>
                      </a:r>
                      <a:r>
                        <a:rPr lang="en-US" sz="1800" dirty="0" smtClean="0"/>
                        <a:t> </a:t>
                      </a:r>
                      <a:r>
                        <a:rPr lang="en-US" sz="1800" dirty="0" err="1" smtClean="0"/>
                        <a:t>southparkstudios.com</a:t>
                      </a:r>
                      <a:endParaRPr lang="en-US" sz="1800" dirty="0"/>
                    </a:p>
                  </a:txBody>
                  <a:tcPr marT="32797" marB="32797"/>
                </a:tc>
              </a:tr>
              <a:tr h="500931">
                <a:tc>
                  <a:txBody>
                    <a:bodyPr/>
                    <a:lstStyle/>
                    <a:p>
                      <a:r>
                        <a:rPr lang="en-US" sz="1800" dirty="0" smtClean="0"/>
                        <a:t>High income</a:t>
                      </a:r>
                      <a:endParaRPr lang="en-US" sz="1800" dirty="0"/>
                    </a:p>
                  </a:txBody>
                  <a:tcPr marT="32797" marB="327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Investors.com</a:t>
                      </a:r>
                      <a:r>
                        <a:rPr lang="en-US" sz="1800" baseline="0" dirty="0" smtClean="0"/>
                        <a:t> </a:t>
                      </a:r>
                      <a:r>
                        <a:rPr lang="en-US" sz="1800" baseline="0" dirty="0" err="1" smtClean="0"/>
                        <a:t>weeklystandard.com</a:t>
                      </a:r>
                      <a:r>
                        <a:rPr lang="en-US" sz="1800" baseline="0" dirty="0" smtClean="0"/>
                        <a:t> </a:t>
                      </a:r>
                      <a:r>
                        <a:rPr lang="en-US" sz="1800" baseline="0" dirty="0" err="1" smtClean="0"/>
                        <a:t>washingtonexminer.com</a:t>
                      </a:r>
                      <a:endParaRPr lang="en-US" sz="1800" dirty="0" smtClean="0"/>
                    </a:p>
                  </a:txBody>
                  <a:tcPr marT="32797" marB="32797"/>
                </a:tc>
              </a:tr>
              <a:tr h="500931">
                <a:tc>
                  <a:txBody>
                    <a:bodyPr/>
                    <a:lstStyle/>
                    <a:p>
                      <a:r>
                        <a:rPr lang="en-US" sz="1800" dirty="0" smtClean="0"/>
                        <a:t>Low income</a:t>
                      </a:r>
                      <a:endParaRPr lang="en-US" sz="1800" dirty="0"/>
                    </a:p>
                  </a:txBody>
                  <a:tcPr marT="32797" marB="32797"/>
                </a:tc>
                <a:tc>
                  <a:txBody>
                    <a:bodyPr/>
                    <a:lstStyle/>
                    <a:p>
                      <a:r>
                        <a:rPr lang="en-US" sz="1800" dirty="0" err="1" smtClean="0"/>
                        <a:t>github.com</a:t>
                      </a:r>
                      <a:r>
                        <a:rPr lang="en-US" sz="1800" dirty="0" smtClean="0"/>
                        <a:t> </a:t>
                      </a:r>
                      <a:r>
                        <a:rPr lang="en-US" sz="1800" dirty="0" err="1" smtClean="0"/>
                        <a:t>ebayclassifields.com</a:t>
                      </a:r>
                      <a:r>
                        <a:rPr lang="en-US" sz="1800" dirty="0" smtClean="0"/>
                        <a:t> </a:t>
                      </a:r>
                      <a:r>
                        <a:rPr lang="en-US" sz="1800" dirty="0" err="1" smtClean="0"/>
                        <a:t>triplejack.com</a:t>
                      </a:r>
                      <a:r>
                        <a:rPr lang="en-US" sz="1800" baseline="0" dirty="0" smtClean="0"/>
                        <a:t> </a:t>
                      </a:r>
                      <a:r>
                        <a:rPr lang="en-US" sz="1800" baseline="0" dirty="0" err="1" smtClean="0"/>
                        <a:t>citizenlink.com</a:t>
                      </a:r>
                      <a:endParaRPr lang="en-US" sz="1800" dirty="0"/>
                    </a:p>
                  </a:txBody>
                  <a:tcPr marT="32797" marB="32797"/>
                </a:tc>
              </a:tr>
            </a:tbl>
          </a:graphicData>
        </a:graphic>
      </p:graphicFrame>
    </p:spTree>
    <p:extLst>
      <p:ext uri="{BB962C8B-B14F-4D97-AF65-F5344CB8AC3E}">
        <p14:creationId xmlns:p14="http://schemas.microsoft.com/office/powerpoint/2010/main" val="1174707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anim calcmode="lin" valueType="num">
                                      <p:cBhvr>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smtClean="0"/>
              <a:t>Search History Experiment</a:t>
            </a:r>
          </a:p>
        </p:txBody>
      </p:sp>
      <p:sp>
        <p:nvSpPr>
          <p:cNvPr id="3" name="Slide Number Placeholder 2"/>
          <p:cNvSpPr>
            <a:spLocks noGrp="1"/>
          </p:cNvSpPr>
          <p:nvPr>
            <p:ph type="sldNum" sz="quarter" idx="4294967295"/>
          </p:nvPr>
        </p:nvSpPr>
        <p:spPr>
          <a:xfrm>
            <a:off x="0" y="1255713"/>
            <a:ext cx="533400" cy="304800"/>
          </a:xfrm>
          <a:prstGeom prst="rect">
            <a:avLst/>
          </a:prstGeom>
        </p:spPr>
        <p:txBody>
          <a:bodyPr/>
          <a:lstStyle>
            <a:lvl1pPr>
              <a:defRPr>
                <a:solidFill>
                  <a:schemeClr val="tx1"/>
                </a:solidFill>
                <a:latin typeface="Tw Cen MT" charset="0"/>
                <a:ea typeface="MS PGothic" pitchFamily="34" charset="-128"/>
              </a:defRPr>
            </a:lvl1pPr>
            <a:lvl2pPr marL="742950" indent="-285750">
              <a:defRPr>
                <a:solidFill>
                  <a:schemeClr val="tx1"/>
                </a:solidFill>
                <a:latin typeface="Tw Cen MT" charset="0"/>
                <a:ea typeface="MS PGothic" pitchFamily="34" charset="-128"/>
              </a:defRPr>
            </a:lvl2pPr>
            <a:lvl3pPr marL="1143000" indent="-228600">
              <a:defRPr>
                <a:solidFill>
                  <a:schemeClr val="tx1"/>
                </a:solidFill>
                <a:latin typeface="Tw Cen MT" charset="0"/>
                <a:ea typeface="MS PGothic" pitchFamily="34" charset="-128"/>
              </a:defRPr>
            </a:lvl3pPr>
            <a:lvl4pPr marL="1600200" indent="-228600">
              <a:defRPr>
                <a:solidFill>
                  <a:schemeClr val="tx1"/>
                </a:solidFill>
                <a:latin typeface="Tw Cen MT" charset="0"/>
                <a:ea typeface="MS PGothic" pitchFamily="34" charset="-128"/>
              </a:defRPr>
            </a:lvl4pPr>
            <a:lvl5pPr marL="2057400" indent="-228600">
              <a:defRPr>
                <a:solidFill>
                  <a:schemeClr val="tx1"/>
                </a:solidFill>
                <a:latin typeface="Tw Cen MT" charset="0"/>
                <a:ea typeface="MS PGothic" pitchFamily="34" charset="-128"/>
              </a:defRPr>
            </a:lvl5pPr>
            <a:lvl6pPr marL="2514600" indent="-228600" fontAlgn="base">
              <a:spcBef>
                <a:spcPct val="0"/>
              </a:spcBef>
              <a:spcAft>
                <a:spcPct val="0"/>
              </a:spcAft>
              <a:defRPr>
                <a:solidFill>
                  <a:schemeClr val="tx1"/>
                </a:solidFill>
                <a:latin typeface="Tw Cen MT" charset="0"/>
                <a:ea typeface="MS PGothic" pitchFamily="34" charset="-128"/>
              </a:defRPr>
            </a:lvl6pPr>
            <a:lvl7pPr marL="2971800" indent="-228600" fontAlgn="base">
              <a:spcBef>
                <a:spcPct val="0"/>
              </a:spcBef>
              <a:spcAft>
                <a:spcPct val="0"/>
              </a:spcAft>
              <a:defRPr>
                <a:solidFill>
                  <a:schemeClr val="tx1"/>
                </a:solidFill>
                <a:latin typeface="Tw Cen MT" charset="0"/>
                <a:ea typeface="MS PGothic" pitchFamily="34" charset="-128"/>
              </a:defRPr>
            </a:lvl7pPr>
            <a:lvl8pPr marL="3429000" indent="-228600" fontAlgn="base">
              <a:spcBef>
                <a:spcPct val="0"/>
              </a:spcBef>
              <a:spcAft>
                <a:spcPct val="0"/>
              </a:spcAft>
              <a:defRPr>
                <a:solidFill>
                  <a:schemeClr val="tx1"/>
                </a:solidFill>
                <a:latin typeface="Tw Cen MT" charset="0"/>
                <a:ea typeface="MS PGothic" pitchFamily="34" charset="-128"/>
              </a:defRPr>
            </a:lvl8pPr>
            <a:lvl9pPr marL="3886200" indent="-228600" fontAlgn="base">
              <a:spcBef>
                <a:spcPct val="0"/>
              </a:spcBef>
              <a:spcAft>
                <a:spcPct val="0"/>
              </a:spcAft>
              <a:defRPr>
                <a:solidFill>
                  <a:schemeClr val="tx1"/>
                </a:solidFill>
                <a:latin typeface="Tw Cen MT" charset="0"/>
                <a:ea typeface="MS PGothic" pitchFamily="34" charset="-128"/>
              </a:defRPr>
            </a:lvl9pPr>
          </a:lstStyle>
          <a:p>
            <a:pPr>
              <a:lnSpc>
                <a:spcPct val="80000"/>
              </a:lnSpc>
            </a:pPr>
            <a:fld id="{30C1F388-57E1-465E-A9DE-686C6B9500A9}" type="slidenum">
              <a:rPr lang="en-US" altLang="en-US" sz="1700">
                <a:solidFill>
                  <a:srgbClr val="FFFFFF"/>
                </a:solidFill>
              </a:rPr>
              <a:pPr>
                <a:lnSpc>
                  <a:spcPct val="80000"/>
                </a:lnSpc>
              </a:pPr>
              <a:t>26</a:t>
            </a:fld>
            <a:endParaRPr lang="en-US" altLang="en-US" sz="1700">
              <a:solidFill>
                <a:srgbClr val="FFFFFF"/>
              </a:solidFill>
            </a:endParaRPr>
          </a:p>
        </p:txBody>
      </p:sp>
      <p:graphicFrame>
        <p:nvGraphicFramePr>
          <p:cNvPr id="6" name="Chart 5"/>
          <p:cNvGraphicFramePr>
            <a:graphicFrameLocks/>
          </p:cNvGraphicFramePr>
          <p:nvPr/>
        </p:nvGraphicFramePr>
        <p:xfrm>
          <a:off x="4517571" y="1528536"/>
          <a:ext cx="4626429" cy="5329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882124939"/>
              </p:ext>
            </p:extLst>
          </p:nvPr>
        </p:nvGraphicFramePr>
        <p:xfrm>
          <a:off x="-145143" y="1528536"/>
          <a:ext cx="4735286" cy="5329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023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By Category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27</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18746379"/>
              </p:ext>
            </p:extLst>
          </p:nvPr>
        </p:nvGraphicFramePr>
        <p:xfrm>
          <a:off x="152400" y="1600200"/>
          <a:ext cx="8839200" cy="51054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flipH="1">
            <a:off x="1282158" y="1193997"/>
            <a:ext cx="2331900" cy="1044223"/>
            <a:chOff x="1219200" y="4876799"/>
            <a:chExt cx="5181605" cy="1384995"/>
          </a:xfrm>
        </p:grpSpPr>
        <p:sp>
          <p:nvSpPr>
            <p:cNvPr id="7" name="Rectangular Callout 6"/>
            <p:cNvSpPr/>
            <p:nvPr/>
          </p:nvSpPr>
          <p:spPr>
            <a:xfrm>
              <a:off x="1219200" y="4876799"/>
              <a:ext cx="5181598" cy="1384995"/>
            </a:xfrm>
            <a:prstGeom prst="wedgeRectCallout">
              <a:avLst>
                <a:gd name="adj1" fmla="val -33420"/>
                <a:gd name="adj2" fmla="val 7465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 name="TextBox 7"/>
            <p:cNvSpPr txBox="1"/>
            <p:nvPr/>
          </p:nvSpPr>
          <p:spPr>
            <a:xfrm>
              <a:off x="1219208" y="4876799"/>
              <a:ext cx="5181597" cy="12654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Least personalized</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9" name="Group 8"/>
          <p:cNvGrpSpPr/>
          <p:nvPr/>
        </p:nvGrpSpPr>
        <p:grpSpPr>
          <a:xfrm flipH="1">
            <a:off x="3614058" y="3948083"/>
            <a:ext cx="2331900" cy="1044223"/>
            <a:chOff x="1219200" y="4876799"/>
            <a:chExt cx="5181605" cy="1384995"/>
          </a:xfrm>
        </p:grpSpPr>
        <p:sp>
          <p:nvSpPr>
            <p:cNvPr id="10" name="Rectangular Callout 9"/>
            <p:cNvSpPr/>
            <p:nvPr/>
          </p:nvSpPr>
          <p:spPr>
            <a:xfrm>
              <a:off x="1219200" y="4876799"/>
              <a:ext cx="5181598" cy="1384995"/>
            </a:xfrm>
            <a:prstGeom prst="wedgeRectCallout">
              <a:avLst>
                <a:gd name="adj1" fmla="val 33802"/>
                <a:gd name="adj2" fmla="val -8067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 name="TextBox 10"/>
            <p:cNvSpPr txBox="1"/>
            <p:nvPr/>
          </p:nvSpPr>
          <p:spPr>
            <a:xfrm>
              <a:off x="1219208" y="4876799"/>
              <a:ext cx="5181597" cy="12654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Most personalized</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136512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By Rank</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28</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2621215508"/>
              </p:ext>
            </p:extLst>
          </p:nvPr>
        </p:nvGraphicFramePr>
        <p:xfrm>
          <a:off x="152400" y="1600200"/>
          <a:ext cx="8839200" cy="5105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flipH="1">
            <a:off x="835838" y="720857"/>
            <a:ext cx="3213647" cy="1105544"/>
            <a:chOff x="1219200" y="4876799"/>
            <a:chExt cx="5181605" cy="1384995"/>
          </a:xfrm>
        </p:grpSpPr>
        <p:sp>
          <p:nvSpPr>
            <p:cNvPr id="6" name="Rectangular Callout 5"/>
            <p:cNvSpPr/>
            <p:nvPr/>
          </p:nvSpPr>
          <p:spPr>
            <a:xfrm>
              <a:off x="1219200" y="4876799"/>
              <a:ext cx="5181600" cy="1384995"/>
            </a:xfrm>
            <a:prstGeom prst="wedgeRectCallout">
              <a:avLst>
                <a:gd name="adj1" fmla="val 11998"/>
                <a:gd name="adj2" fmla="val 12907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 name="TextBox 6"/>
            <p:cNvSpPr txBox="1"/>
            <p:nvPr/>
          </p:nvSpPr>
          <p:spPr>
            <a:xfrm>
              <a:off x="1219206" y="4876799"/>
              <a:ext cx="5181599" cy="9751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In most cases, rank 1 and 2 swap</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8" name="Group 7"/>
          <p:cNvGrpSpPr/>
          <p:nvPr/>
        </p:nvGrpSpPr>
        <p:grpSpPr>
          <a:xfrm flipH="1">
            <a:off x="5375181" y="3170143"/>
            <a:ext cx="3213647" cy="1105544"/>
            <a:chOff x="1219200" y="4876799"/>
            <a:chExt cx="5181605" cy="1384995"/>
          </a:xfrm>
        </p:grpSpPr>
        <p:sp>
          <p:nvSpPr>
            <p:cNvPr id="10" name="Rectangular Callout 9"/>
            <p:cNvSpPr/>
            <p:nvPr/>
          </p:nvSpPr>
          <p:spPr>
            <a:xfrm>
              <a:off x="1219200" y="4876799"/>
              <a:ext cx="5181600" cy="1384995"/>
            </a:xfrm>
            <a:prstGeom prst="wedgeRectCallout">
              <a:avLst>
                <a:gd name="adj1" fmla="val -49990"/>
                <a:gd name="adj2" fmla="val -9542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 name="TextBox 10"/>
            <p:cNvSpPr txBox="1"/>
            <p:nvPr/>
          </p:nvSpPr>
          <p:spPr>
            <a:xfrm>
              <a:off x="1219206" y="4876799"/>
              <a:ext cx="5181599" cy="119527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In rare cases, first result disappears</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43554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500"/>
                                        <p:tgtEl>
                                          <p:spTgt spid="5"/>
                                        </p:tgtEl>
                                      </p:cBhvr>
                                    </p:animEffect>
                                    <p:anim calcmode="lin" valueType="num">
                                      <p:cBhvr>
                                        <p:cTn id="14" dur="500"/>
                                        <p:tgtEl>
                                          <p:spTgt spid="5"/>
                                        </p:tgtEl>
                                        <p:attrNameLst>
                                          <p:attrName>ppt_x</p:attrName>
                                        </p:attrNameLst>
                                      </p:cBhvr>
                                      <p:tavLst>
                                        <p:tav tm="0">
                                          <p:val>
                                            <p:strVal val="ppt_x"/>
                                          </p:val>
                                        </p:tav>
                                        <p:tav tm="100000">
                                          <p:val>
                                            <p:strVal val="ppt_x"/>
                                          </p:val>
                                        </p:tav>
                                      </p:tavLst>
                                    </p:anim>
                                    <p:anim calcmode="lin" valueType="num">
                                      <p:cBhvr>
                                        <p:cTn id="15" dur="500"/>
                                        <p:tgtEl>
                                          <p:spTgt spid="5"/>
                                        </p:tgtEl>
                                        <p:attrNameLst>
                                          <p:attrName>ppt_y</p:attrName>
                                        </p:attrNameLst>
                                      </p:cBhvr>
                                      <p:tavLst>
                                        <p:tav tm="0">
                                          <p:val>
                                            <p:strVal val="ppt_y"/>
                                          </p:val>
                                        </p:tav>
                                        <p:tav tm="100000">
                                          <p:val>
                                            <p:strVal val="ppt_y+.1"/>
                                          </p:val>
                                        </p:tav>
                                      </p:tavLst>
                                    </p:anim>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0376" y="2214183"/>
            <a:ext cx="8338782" cy="3807725"/>
          </a:xfrm>
        </p:spPr>
        <p:txBody>
          <a:bodyPr>
            <a:noAutofit/>
          </a:bodyPr>
          <a:lstStyle/>
          <a:p>
            <a:pPr marL="571500" indent="-571500">
              <a:buFont typeface="Wingdings" pitchFamily="2" charset="2"/>
              <a:buChar char="q"/>
            </a:pPr>
            <a:r>
              <a:rPr lang="en-US" sz="4400" dirty="0" smtClean="0">
                <a:solidFill>
                  <a:schemeClr val="tx2">
                    <a:lumMod val="20000"/>
                    <a:lumOff val="80000"/>
                  </a:schemeClr>
                </a:solidFill>
              </a:rPr>
              <a:t>Methodology</a:t>
            </a:r>
          </a:p>
          <a:p>
            <a:pPr marL="571500" indent="-571500">
              <a:buFont typeface="Wingdings" pitchFamily="2" charset="2"/>
              <a:buChar char="q"/>
            </a:pPr>
            <a:r>
              <a:rPr lang="en-US" sz="4400" dirty="0" smtClean="0">
                <a:solidFill>
                  <a:schemeClr val="tx2">
                    <a:lumMod val="20000"/>
                    <a:lumOff val="80000"/>
                  </a:schemeClr>
                </a:solidFill>
              </a:rPr>
              <a:t>Measuring Google Search</a:t>
            </a:r>
          </a:p>
          <a:p>
            <a:pPr marL="1211580" lvl="1" indent="-571500">
              <a:buFont typeface="Wingdings" pitchFamily="2" charset="2"/>
              <a:buChar char="q"/>
            </a:pPr>
            <a:r>
              <a:rPr lang="en-US" sz="3400" dirty="0" smtClean="0">
                <a:solidFill>
                  <a:schemeClr val="tx2">
                    <a:lumMod val="20000"/>
                    <a:lumOff val="80000"/>
                  </a:schemeClr>
                </a:solidFill>
              </a:rPr>
              <a:t>Real User Accounts</a:t>
            </a:r>
          </a:p>
          <a:p>
            <a:pPr marL="1211580" lvl="1" indent="-571500">
              <a:buFont typeface="Wingdings" pitchFamily="2" charset="2"/>
              <a:buChar char="q"/>
            </a:pPr>
            <a:r>
              <a:rPr lang="en-US" sz="3400" dirty="0" smtClean="0">
                <a:solidFill>
                  <a:schemeClr val="tx2">
                    <a:lumMod val="20000"/>
                    <a:lumOff val="80000"/>
                  </a:schemeClr>
                </a:solidFill>
              </a:rPr>
              <a:t>Synthetic User Accounts</a:t>
            </a:r>
          </a:p>
          <a:p>
            <a:pPr marL="571500" indent="-571500">
              <a:buFont typeface="Wingdings" pitchFamily="2" charset="2"/>
              <a:buChar char="q"/>
            </a:pPr>
            <a:r>
              <a:rPr lang="en-US" sz="4400" dirty="0" smtClean="0"/>
              <a:t>Conclusions and Future Work</a:t>
            </a:r>
          </a:p>
          <a:p>
            <a:pPr marL="1211580" lvl="1" indent="-571500">
              <a:buFont typeface="Wingdings" pitchFamily="2" charset="2"/>
              <a:buChar char="q"/>
            </a:pPr>
            <a:endParaRPr lang="en-US" sz="3400" dirty="0" smtClean="0"/>
          </a:p>
        </p:txBody>
      </p:sp>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1"/>
          </p:nvPr>
        </p:nvSpPr>
        <p:spPr/>
        <p:txBody>
          <a:bodyPr>
            <a:normAutofit/>
          </a:bodyPr>
          <a:lstStyle/>
          <a:p>
            <a:fld id="{283B9EA5-CE9A-4950-A80C-5ADF06B45BB8}" type="slidenum">
              <a:rPr lang="en-US" smtClean="0"/>
              <a:pPr/>
              <a:t>29</a:t>
            </a:fld>
            <a:endParaRPr lang="en-US" dirty="0"/>
          </a:p>
        </p:txBody>
      </p:sp>
    </p:spTree>
    <p:extLst>
      <p:ext uri="{BB962C8B-B14F-4D97-AF65-F5344CB8AC3E}">
        <p14:creationId xmlns:p14="http://schemas.microsoft.com/office/powerpoint/2010/main" val="52188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on the Web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pic>
        <p:nvPicPr>
          <p:cNvPr id="1026" name="Picture 2" descr="C:\Users\bowli_000\Desktop\old_navy_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6" y="1985742"/>
            <a:ext cx="4335690" cy="48391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wli_000\Desktop\old_navy_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689" y="2018400"/>
            <a:ext cx="4556606" cy="469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5081" y="1611477"/>
            <a:ext cx="2775119" cy="369332"/>
          </a:xfrm>
          <a:prstGeom prst="rect">
            <a:avLst/>
          </a:prstGeom>
          <a:noFill/>
        </p:spPr>
        <p:txBody>
          <a:bodyPr wrap="none" rtlCol="0">
            <a:spAutoFit/>
          </a:bodyPr>
          <a:lstStyle/>
          <a:p>
            <a:r>
              <a:rPr lang="en-US" dirty="0" smtClean="0"/>
              <a:t>Santa Barbara, California</a:t>
            </a:r>
            <a:endParaRPr lang="en-US" dirty="0"/>
          </a:p>
        </p:txBody>
      </p:sp>
      <p:sp>
        <p:nvSpPr>
          <p:cNvPr id="8" name="TextBox 7"/>
          <p:cNvSpPr txBox="1"/>
          <p:nvPr/>
        </p:nvSpPr>
        <p:spPr>
          <a:xfrm>
            <a:off x="5471492" y="1611477"/>
            <a:ext cx="2710999" cy="369332"/>
          </a:xfrm>
          <a:prstGeom prst="rect">
            <a:avLst/>
          </a:prstGeom>
          <a:noFill/>
        </p:spPr>
        <p:txBody>
          <a:bodyPr wrap="none" rtlCol="0">
            <a:spAutoFit/>
          </a:bodyPr>
          <a:lstStyle/>
          <a:p>
            <a:r>
              <a:rPr lang="en-US" dirty="0" smtClean="0"/>
              <a:t>Amherst, Massachusetts</a:t>
            </a:r>
            <a:endParaRPr lang="en-US" dirty="0"/>
          </a:p>
        </p:txBody>
      </p:sp>
      <p:sp>
        <p:nvSpPr>
          <p:cNvPr id="11" name="Rectangle 10"/>
          <p:cNvSpPr/>
          <p:nvPr/>
        </p:nvSpPr>
        <p:spPr>
          <a:xfrm>
            <a:off x="62138" y="3182531"/>
            <a:ext cx="2615747" cy="464183"/>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548689" y="4935131"/>
            <a:ext cx="4236082" cy="1795401"/>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30</a:t>
            </a:fld>
            <a:endParaRPr lang="en-US"/>
          </a:p>
        </p:txBody>
      </p:sp>
      <p:sp>
        <p:nvSpPr>
          <p:cNvPr id="6" name="Content Placeholder 5"/>
          <p:cNvSpPr>
            <a:spLocks noGrp="1"/>
          </p:cNvSpPr>
          <p:nvPr>
            <p:ph sz="quarter" idx="1"/>
          </p:nvPr>
        </p:nvSpPr>
        <p:spPr/>
        <p:txBody>
          <a:bodyPr/>
          <a:lstStyle/>
          <a:p>
            <a:r>
              <a:rPr lang="en-US" dirty="0" smtClean="0"/>
              <a:t>First steps towards quantifying the Filter Bubble</a:t>
            </a:r>
          </a:p>
          <a:p>
            <a:r>
              <a:rPr lang="en-US" dirty="0" smtClean="0"/>
              <a:t>Novel methodology for measuring personalization</a:t>
            </a:r>
          </a:p>
          <a:p>
            <a:pPr lvl="1"/>
            <a:r>
              <a:rPr lang="en-US" dirty="0" smtClean="0"/>
              <a:t>11.7% of results are personalized on Google Search</a:t>
            </a:r>
          </a:p>
          <a:p>
            <a:pPr lvl="1"/>
            <a:r>
              <a:rPr lang="en-US" dirty="0" smtClean="0"/>
              <a:t>15.8% of results are personalized on Bing</a:t>
            </a:r>
          </a:p>
          <a:p>
            <a:pPr lvl="1"/>
            <a:r>
              <a:rPr lang="en-US" dirty="0" smtClean="0"/>
              <a:t>Primarily based on location, logged in/out</a:t>
            </a:r>
          </a:p>
          <a:p>
            <a:pPr lvl="1"/>
            <a:r>
              <a:rPr lang="en-US" dirty="0" smtClean="0"/>
              <a:t>Observe that political and news queries see the most personalization</a:t>
            </a:r>
          </a:p>
          <a:p>
            <a:r>
              <a:rPr lang="en-US" dirty="0" smtClean="0"/>
              <a:t>Data and code available:</a:t>
            </a:r>
          </a:p>
          <a:p>
            <a:pPr marL="0" indent="0" algn="ctr">
              <a:buNone/>
            </a:pPr>
            <a:r>
              <a:rPr lang="en-US" dirty="0" smtClean="0">
                <a:hlinkClick r:id="rId2"/>
              </a:rPr>
              <a:t>http://personalization.ccs.neu.edu</a:t>
            </a:r>
            <a:endParaRPr lang="en-US" dirty="0"/>
          </a:p>
        </p:txBody>
      </p:sp>
    </p:spTree>
    <p:extLst>
      <p:ext uri="{BB962C8B-B14F-4D97-AF65-F5344CB8AC3E}">
        <p14:creationId xmlns:p14="http://schemas.microsoft.com/office/powerpoint/2010/main" val="115745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 The Filter Bubble Real?</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31</a:t>
            </a:fld>
            <a:endParaRPr lang="en-US"/>
          </a:p>
        </p:txBody>
      </p:sp>
      <p:sp>
        <p:nvSpPr>
          <p:cNvPr id="6" name="Content Placeholder 5"/>
          <p:cNvSpPr>
            <a:spLocks noGrp="1"/>
          </p:cNvSpPr>
          <p:nvPr>
            <p:ph sz="quarter" idx="1"/>
          </p:nvPr>
        </p:nvSpPr>
        <p:spPr/>
        <p:txBody>
          <a:bodyPr/>
          <a:lstStyle/>
          <a:p>
            <a:r>
              <a:rPr lang="en-US" dirty="0" smtClean="0"/>
              <a:t>In general, too early to say</a:t>
            </a:r>
          </a:p>
          <a:p>
            <a:pPr lvl="1"/>
            <a:r>
              <a:rPr lang="en-US" dirty="0" smtClean="0"/>
              <a:t>Little understanding of personalization beyond Google</a:t>
            </a:r>
          </a:p>
          <a:p>
            <a:pPr lvl="1"/>
            <a:r>
              <a:rPr lang="en-US" dirty="0" smtClean="0"/>
              <a:t>As Big Data methods proliferate, personalization will become more ubiquitous</a:t>
            </a:r>
          </a:p>
          <a:p>
            <a:r>
              <a:rPr lang="en-US" dirty="0" smtClean="0"/>
              <a:t>With regards to Google, specifically</a:t>
            </a:r>
          </a:p>
          <a:p>
            <a:pPr lvl="1"/>
            <a:r>
              <a:rPr lang="en-US" dirty="0" smtClean="0"/>
              <a:t>“Do not be evil” mantra still holds true</a:t>
            </a:r>
          </a:p>
          <a:p>
            <a:pPr lvl="1"/>
            <a:r>
              <a:rPr lang="en-US" dirty="0" smtClean="0"/>
              <a:t>Personalization exists, but application of the technique is sparse</a:t>
            </a:r>
          </a:p>
          <a:p>
            <a:pPr lvl="1"/>
            <a:r>
              <a:rPr lang="en-US" dirty="0" smtClean="0"/>
              <a:t>Algorithms may occasionally fail (e.g. Egypt example), but in general personalization is helpful</a:t>
            </a:r>
          </a:p>
          <a:p>
            <a:pPr lvl="1"/>
            <a:r>
              <a:rPr lang="en-US" dirty="0" smtClean="0">
                <a:solidFill>
                  <a:schemeClr val="accent2"/>
                </a:solidFill>
              </a:rPr>
              <a:t>But, this may change over time!</a:t>
            </a:r>
            <a:endParaRPr lang="en-US" dirty="0">
              <a:solidFill>
                <a:schemeClr val="accent2"/>
              </a:solidFill>
            </a:endParaRPr>
          </a:p>
        </p:txBody>
      </p:sp>
    </p:spTree>
    <p:extLst>
      <p:ext uri="{BB962C8B-B14F-4D97-AF65-F5344CB8AC3E}">
        <p14:creationId xmlns:p14="http://schemas.microsoft.com/office/powerpoint/2010/main" val="134460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anim calcmode="lin" valueType="num">
                                      <p:cBhvr>
                                        <p:cTn id="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anim calcmode="lin" valueType="num">
                                      <p:cBhvr>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anim calcmode="lin" valueType="num">
                                      <p:cBhvr>
                                        <p:cTn id="1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anim calcmode="lin" valueType="num">
                                      <p:cBhvr>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anim calcmode="lin" valueType="num">
                                      <p:cBhvr>
                                        <p:cTn id="3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 More Search Engines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32</a:t>
            </a:fld>
            <a:endParaRPr lang="en-US" dirty="0"/>
          </a:p>
        </p:txBody>
      </p:sp>
      <p:sp>
        <p:nvSpPr>
          <p:cNvPr id="4" name="Content Placeholder 3"/>
          <p:cNvSpPr>
            <a:spLocks noGrp="1"/>
          </p:cNvSpPr>
          <p:nvPr>
            <p:ph sz="quarter" idx="1"/>
          </p:nvPr>
        </p:nvSpPr>
        <p:spPr/>
        <p:txBody>
          <a:bodyPr/>
          <a:lstStyle/>
          <a:p>
            <a:r>
              <a:rPr lang="en-US" dirty="0" smtClean="0"/>
              <a:t>Our current work is focused on Google Search</a:t>
            </a:r>
          </a:p>
          <a:p>
            <a:r>
              <a:rPr lang="en-US" dirty="0" smtClean="0"/>
              <a:t>What about Bing, Yahoo, </a:t>
            </a:r>
            <a:r>
              <a:rPr lang="en-US" dirty="0" err="1" smtClean="0"/>
              <a:t>DuckDuckGo</a:t>
            </a:r>
            <a:r>
              <a:rPr lang="en-US" dirty="0" smtClean="0"/>
              <a:t>, etc.</a:t>
            </a:r>
          </a:p>
          <a:p>
            <a:pPr lvl="1"/>
            <a:r>
              <a:rPr lang="en-US" dirty="0" smtClean="0"/>
              <a:t>Preliminary results show that Bing uses similar features to Google,</a:t>
            </a:r>
          </a:p>
          <a:p>
            <a:pPr lvl="1"/>
            <a:r>
              <a:rPr lang="en-US" dirty="0" smtClean="0"/>
              <a:t>But, the amount of personalization is greater</a:t>
            </a:r>
          </a:p>
          <a:p>
            <a:r>
              <a:rPr lang="en-US" dirty="0" smtClean="0"/>
              <a:t>What about search on mobile devices?</a:t>
            </a:r>
          </a:p>
          <a:p>
            <a:pPr lvl="1"/>
            <a:r>
              <a:rPr lang="en-US" dirty="0" smtClean="0"/>
              <a:t>Key feature: GPS coordinates</a:t>
            </a:r>
          </a:p>
          <a:p>
            <a:pPr lvl="1"/>
            <a:r>
              <a:rPr lang="en-US" dirty="0" smtClean="0"/>
              <a:t>Proof of concept for spoofing location</a:t>
            </a:r>
          </a:p>
          <a:p>
            <a:pPr lvl="2"/>
            <a:r>
              <a:rPr lang="en-US" dirty="0" smtClean="0"/>
              <a:t>Execute searches from any point on the globe</a:t>
            </a:r>
          </a:p>
          <a:p>
            <a:pPr lvl="2"/>
            <a:r>
              <a:rPr lang="en-US" dirty="0" smtClean="0"/>
              <a:t>E.g. are results different in Gaza vs. </a:t>
            </a:r>
            <a:r>
              <a:rPr lang="en-US" dirty="0" err="1" smtClean="0"/>
              <a:t>Sderot</a:t>
            </a:r>
            <a:r>
              <a:rPr lang="en-US" dirty="0" smtClean="0"/>
              <a:t>?</a:t>
            </a:r>
          </a:p>
          <a:p>
            <a:pPr lvl="2"/>
            <a:endParaRPr lang="en-US" dirty="0"/>
          </a:p>
        </p:txBody>
      </p:sp>
    </p:spTree>
    <p:extLst>
      <p:ext uri="{BB962C8B-B14F-4D97-AF65-F5344CB8AC3E}">
        <p14:creationId xmlns:p14="http://schemas.microsoft.com/office/powerpoint/2010/main" val="258033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anim calcmode="lin" valueType="num">
                                      <p:cBhvr>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anim calcmode="lin" valueType="num">
                                      <p:cBhvr>
                                        <p:cTn id="2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Price Discrimination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33</a:t>
            </a:fld>
            <a:endParaRPr lang="en-US" dirty="0"/>
          </a:p>
        </p:txBody>
      </p:sp>
      <p:sp>
        <p:nvSpPr>
          <p:cNvPr id="4" name="Content Placeholder 3"/>
          <p:cNvSpPr>
            <a:spLocks noGrp="1"/>
          </p:cNvSpPr>
          <p:nvPr>
            <p:ph sz="quarter" idx="1"/>
          </p:nvPr>
        </p:nvSpPr>
        <p:spPr>
          <a:xfrm>
            <a:off x="1" y="1600200"/>
            <a:ext cx="4310742" cy="5105400"/>
          </a:xfrm>
        </p:spPr>
        <p:txBody>
          <a:bodyPr>
            <a:normAutofit/>
          </a:bodyPr>
          <a:lstStyle/>
          <a:p>
            <a:r>
              <a:rPr lang="en-US" sz="2400" dirty="0" smtClean="0"/>
              <a:t>Personalization of prices?</a:t>
            </a:r>
          </a:p>
          <a:p>
            <a:pPr lvl="1"/>
            <a:r>
              <a:rPr lang="en-US" sz="2100" dirty="0" smtClean="0"/>
              <a:t>Price discrimination</a:t>
            </a:r>
          </a:p>
          <a:p>
            <a:pPr lvl="1"/>
            <a:r>
              <a:rPr lang="en-US" sz="2100" dirty="0" smtClean="0"/>
              <a:t>Differential pricing</a:t>
            </a:r>
          </a:p>
          <a:p>
            <a:pPr lvl="1"/>
            <a:r>
              <a:rPr lang="en-US" sz="2100" dirty="0" smtClean="0"/>
              <a:t>Amazon caught in 2000</a:t>
            </a:r>
          </a:p>
          <a:p>
            <a:pPr lvl="1"/>
            <a:r>
              <a:rPr lang="en-US" sz="2100" dirty="0" smtClean="0"/>
              <a:t>Small scale studies reveal this behavior on other sites</a:t>
            </a:r>
          </a:p>
          <a:p>
            <a:pPr lvl="1"/>
            <a:endParaRPr lang="en-US" sz="2100" dirty="0" smtClean="0"/>
          </a:p>
          <a:p>
            <a:r>
              <a:rPr lang="en-US" sz="2400" dirty="0" smtClean="0"/>
              <a:t>Rank order of products</a:t>
            </a:r>
          </a:p>
          <a:p>
            <a:pPr lvl="1"/>
            <a:r>
              <a:rPr lang="en-US" sz="2100" dirty="0" smtClean="0"/>
              <a:t>Steering</a:t>
            </a:r>
          </a:p>
          <a:p>
            <a:pPr lvl="1"/>
            <a:r>
              <a:rPr lang="en-US" sz="2100" dirty="0" smtClean="0"/>
              <a:t>E.g. high priced items rank higher for some people</a:t>
            </a:r>
            <a:endParaRPr lang="en-US" sz="2100" dirty="0"/>
          </a:p>
        </p:txBody>
      </p:sp>
      <p:grpSp>
        <p:nvGrpSpPr>
          <p:cNvPr id="13" name="Group 12"/>
          <p:cNvGrpSpPr/>
          <p:nvPr/>
        </p:nvGrpSpPr>
        <p:grpSpPr>
          <a:xfrm>
            <a:off x="4335488" y="1844062"/>
            <a:ext cx="4580909" cy="1774372"/>
            <a:chOff x="4455231" y="4119653"/>
            <a:chExt cx="4580909" cy="1774372"/>
          </a:xfrm>
        </p:grpSpPr>
        <p:sp>
          <p:nvSpPr>
            <p:cNvPr id="14" name="Rectangle 10"/>
            <p:cNvSpPr/>
            <p:nvPr/>
          </p:nvSpPr>
          <p:spPr>
            <a:xfrm>
              <a:off x="4455231" y="4119653"/>
              <a:ext cx="4580909" cy="1774372"/>
            </a:xfrm>
            <a:custGeom>
              <a:avLst/>
              <a:gdLst/>
              <a:ahLst/>
              <a:cxnLst/>
              <a:rect l="l" t="t" r="r" b="b"/>
              <a:pathLst>
                <a:path w="6420847" h="1676950">
                  <a:moveTo>
                    <a:pt x="2298241" y="1617149"/>
                  </a:moveTo>
                  <a:lnTo>
                    <a:pt x="2297163" y="1618593"/>
                  </a:lnTo>
                  <a:cubicBezTo>
                    <a:pt x="2298674" y="1616443"/>
                    <a:pt x="2298827" y="1616305"/>
                    <a:pt x="2298241" y="1617149"/>
                  </a:cubicBezTo>
                  <a:close/>
                  <a:moveTo>
                    <a:pt x="1424179" y="1474395"/>
                  </a:moveTo>
                  <a:cubicBezTo>
                    <a:pt x="1424909" y="1476993"/>
                    <a:pt x="1424606" y="1476299"/>
                    <a:pt x="1424179" y="1474395"/>
                  </a:cubicBezTo>
                  <a:close/>
                  <a:moveTo>
                    <a:pt x="0" y="0"/>
                  </a:moveTo>
                  <a:lnTo>
                    <a:pt x="6420847" y="0"/>
                  </a:lnTo>
                  <a:lnTo>
                    <a:pt x="6420847" y="1481987"/>
                  </a:lnTo>
                  <a:lnTo>
                    <a:pt x="6419827" y="1481007"/>
                  </a:lnTo>
                  <a:cubicBezTo>
                    <a:pt x="6413924" y="1471168"/>
                    <a:pt x="6412570" y="1459236"/>
                    <a:pt x="6408942" y="1448350"/>
                  </a:cubicBezTo>
                  <a:cubicBezTo>
                    <a:pt x="6401685" y="1441093"/>
                    <a:pt x="6391760" y="1435759"/>
                    <a:pt x="6387170" y="1426579"/>
                  </a:cubicBezTo>
                  <a:cubicBezTo>
                    <a:pt x="6380197" y="1412634"/>
                    <a:pt x="6368831" y="1338904"/>
                    <a:pt x="6365399" y="1328607"/>
                  </a:cubicBezTo>
                  <a:cubicBezTo>
                    <a:pt x="6360267" y="1313212"/>
                    <a:pt x="6356832" y="1294496"/>
                    <a:pt x="6343627" y="1285064"/>
                  </a:cubicBezTo>
                  <a:cubicBezTo>
                    <a:pt x="6328571" y="1274310"/>
                    <a:pt x="6307342" y="1277807"/>
                    <a:pt x="6289199" y="1274179"/>
                  </a:cubicBezTo>
                  <a:cubicBezTo>
                    <a:pt x="6268947" y="1294430"/>
                    <a:pt x="6259389" y="1301141"/>
                    <a:pt x="6245656" y="1328607"/>
                  </a:cubicBezTo>
                  <a:cubicBezTo>
                    <a:pt x="6237846" y="1344228"/>
                    <a:pt x="6227374" y="1390850"/>
                    <a:pt x="6223885" y="1404807"/>
                  </a:cubicBezTo>
                  <a:cubicBezTo>
                    <a:pt x="6218319" y="1427071"/>
                    <a:pt x="6209370" y="1448350"/>
                    <a:pt x="6202113" y="1470121"/>
                  </a:cubicBezTo>
                  <a:cubicBezTo>
                    <a:pt x="6165720" y="1579297"/>
                    <a:pt x="6205662" y="1531887"/>
                    <a:pt x="6158570" y="1578979"/>
                  </a:cubicBezTo>
                  <a:cubicBezTo>
                    <a:pt x="6158570" y="1578979"/>
                    <a:pt x="6127734" y="1536537"/>
                    <a:pt x="6115027" y="1513664"/>
                  </a:cubicBezTo>
                  <a:cubicBezTo>
                    <a:pt x="6109455" y="1503634"/>
                    <a:pt x="6108171" y="1491751"/>
                    <a:pt x="6104142" y="1481007"/>
                  </a:cubicBezTo>
                  <a:cubicBezTo>
                    <a:pt x="6053514" y="1345999"/>
                    <a:pt x="6110067" y="1498463"/>
                    <a:pt x="6060599" y="1383036"/>
                  </a:cubicBezTo>
                  <a:cubicBezTo>
                    <a:pt x="6056079" y="1372489"/>
                    <a:pt x="6057827" y="1358493"/>
                    <a:pt x="6049713" y="1350379"/>
                  </a:cubicBezTo>
                  <a:cubicBezTo>
                    <a:pt x="6041599" y="1342265"/>
                    <a:pt x="6027942" y="1343122"/>
                    <a:pt x="6017056" y="1339493"/>
                  </a:cubicBezTo>
                  <a:cubicBezTo>
                    <a:pt x="6013427" y="1350379"/>
                    <a:pt x="6010690" y="1361603"/>
                    <a:pt x="6006170" y="1372150"/>
                  </a:cubicBezTo>
                  <a:cubicBezTo>
                    <a:pt x="5999778" y="1387065"/>
                    <a:pt x="5990097" y="1400499"/>
                    <a:pt x="5984399" y="1415693"/>
                  </a:cubicBezTo>
                  <a:cubicBezTo>
                    <a:pt x="5979146" y="1429701"/>
                    <a:pt x="5977142" y="1444722"/>
                    <a:pt x="5973513" y="1459236"/>
                  </a:cubicBezTo>
                  <a:cubicBezTo>
                    <a:pt x="5939012" y="1510988"/>
                    <a:pt x="5955879" y="1479482"/>
                    <a:pt x="5929970" y="1557207"/>
                  </a:cubicBezTo>
                  <a:cubicBezTo>
                    <a:pt x="5919084" y="1568093"/>
                    <a:pt x="5910122" y="1581325"/>
                    <a:pt x="5897313" y="1589864"/>
                  </a:cubicBezTo>
                  <a:cubicBezTo>
                    <a:pt x="5876586" y="1603682"/>
                    <a:pt x="5794911" y="1610714"/>
                    <a:pt x="5788456" y="1611636"/>
                  </a:cubicBezTo>
                  <a:cubicBezTo>
                    <a:pt x="5758077" y="1566066"/>
                    <a:pt x="5744864" y="1541622"/>
                    <a:pt x="5690485" y="1502779"/>
                  </a:cubicBezTo>
                  <a:cubicBezTo>
                    <a:pt x="5667998" y="1486717"/>
                    <a:pt x="5639685" y="1481007"/>
                    <a:pt x="5614285" y="1470121"/>
                  </a:cubicBezTo>
                  <a:cubicBezTo>
                    <a:pt x="5594832" y="1528479"/>
                    <a:pt x="5610028" y="1478391"/>
                    <a:pt x="5592513" y="1557207"/>
                  </a:cubicBezTo>
                  <a:cubicBezTo>
                    <a:pt x="5589267" y="1571812"/>
                    <a:pt x="5594314" y="1592821"/>
                    <a:pt x="5581627" y="1600750"/>
                  </a:cubicBezTo>
                  <a:cubicBezTo>
                    <a:pt x="5559869" y="1614349"/>
                    <a:pt x="5530827" y="1608007"/>
                    <a:pt x="5505427" y="1611636"/>
                  </a:cubicBezTo>
                  <a:cubicBezTo>
                    <a:pt x="5498170" y="1597122"/>
                    <a:pt x="5489354" y="1583287"/>
                    <a:pt x="5483656" y="1568093"/>
                  </a:cubicBezTo>
                  <a:cubicBezTo>
                    <a:pt x="5469675" y="1530809"/>
                    <a:pt x="5478549" y="1514067"/>
                    <a:pt x="5450999" y="1481007"/>
                  </a:cubicBezTo>
                  <a:cubicBezTo>
                    <a:pt x="5442624" y="1470956"/>
                    <a:pt x="5429228" y="1466493"/>
                    <a:pt x="5418342" y="1459236"/>
                  </a:cubicBezTo>
                  <a:cubicBezTo>
                    <a:pt x="5386307" y="1523305"/>
                    <a:pt x="5401702" y="1487384"/>
                    <a:pt x="5374799" y="1568093"/>
                  </a:cubicBezTo>
                  <a:lnTo>
                    <a:pt x="5353027" y="1589864"/>
                  </a:lnTo>
                  <a:cubicBezTo>
                    <a:pt x="5336799" y="1606091"/>
                    <a:pt x="5344595" y="1636504"/>
                    <a:pt x="5331256" y="1655179"/>
                  </a:cubicBezTo>
                  <a:cubicBezTo>
                    <a:pt x="5324587" y="1664516"/>
                    <a:pt x="5309485" y="1662436"/>
                    <a:pt x="5298599" y="1666064"/>
                  </a:cubicBezTo>
                  <a:cubicBezTo>
                    <a:pt x="5287713" y="1662436"/>
                    <a:pt x="5275781" y="1661082"/>
                    <a:pt x="5265942" y="1655179"/>
                  </a:cubicBezTo>
                  <a:cubicBezTo>
                    <a:pt x="5228522" y="1632727"/>
                    <a:pt x="5239385" y="1599911"/>
                    <a:pt x="5233285" y="1557207"/>
                  </a:cubicBezTo>
                  <a:cubicBezTo>
                    <a:pt x="5226028" y="1549950"/>
                    <a:pt x="5216794" y="1544237"/>
                    <a:pt x="5211513" y="1535436"/>
                  </a:cubicBezTo>
                  <a:cubicBezTo>
                    <a:pt x="5205609" y="1525597"/>
                    <a:pt x="5204656" y="1513523"/>
                    <a:pt x="5200627" y="1502779"/>
                  </a:cubicBezTo>
                  <a:cubicBezTo>
                    <a:pt x="5194129" y="1485451"/>
                    <a:pt x="5176216" y="1431636"/>
                    <a:pt x="5157085" y="1415693"/>
                  </a:cubicBezTo>
                  <a:cubicBezTo>
                    <a:pt x="5144619" y="1405304"/>
                    <a:pt x="5128609" y="1387894"/>
                    <a:pt x="5113542" y="1393921"/>
                  </a:cubicBezTo>
                  <a:cubicBezTo>
                    <a:pt x="5099651" y="1399477"/>
                    <a:pt x="5106285" y="1422950"/>
                    <a:pt x="5102656" y="1437464"/>
                  </a:cubicBezTo>
                  <a:cubicBezTo>
                    <a:pt x="5050916" y="1489206"/>
                    <a:pt x="5088176" y="1442652"/>
                    <a:pt x="5069999" y="1578979"/>
                  </a:cubicBezTo>
                  <a:cubicBezTo>
                    <a:pt x="5068022" y="1593808"/>
                    <a:pt x="5062742" y="1608007"/>
                    <a:pt x="5059113" y="1622521"/>
                  </a:cubicBezTo>
                  <a:lnTo>
                    <a:pt x="5048227" y="1589864"/>
                  </a:lnTo>
                  <a:cubicBezTo>
                    <a:pt x="5040970" y="1568093"/>
                    <a:pt x="5033050" y="1546531"/>
                    <a:pt x="5026456" y="1524550"/>
                  </a:cubicBezTo>
                  <a:cubicBezTo>
                    <a:pt x="5011843" y="1475841"/>
                    <a:pt x="5017479" y="1468974"/>
                    <a:pt x="4993799" y="1415693"/>
                  </a:cubicBezTo>
                  <a:cubicBezTo>
                    <a:pt x="4988485" y="1403738"/>
                    <a:pt x="4978518" y="1394395"/>
                    <a:pt x="4972027" y="1383036"/>
                  </a:cubicBezTo>
                  <a:cubicBezTo>
                    <a:pt x="4916775" y="1286345"/>
                    <a:pt x="4981534" y="1386410"/>
                    <a:pt x="4928485" y="1306836"/>
                  </a:cubicBezTo>
                  <a:cubicBezTo>
                    <a:pt x="4917599" y="1310464"/>
                    <a:pt x="4902995" y="1308761"/>
                    <a:pt x="4895827" y="1317721"/>
                  </a:cubicBezTo>
                  <a:cubicBezTo>
                    <a:pt x="4886481" y="1329403"/>
                    <a:pt x="4889052" y="1346879"/>
                    <a:pt x="4884942" y="1361264"/>
                  </a:cubicBezTo>
                  <a:cubicBezTo>
                    <a:pt x="4881790" y="1372297"/>
                    <a:pt x="4876545" y="1382720"/>
                    <a:pt x="4874056" y="1393921"/>
                  </a:cubicBezTo>
                  <a:cubicBezTo>
                    <a:pt x="4848509" y="1508881"/>
                    <a:pt x="4876791" y="1418372"/>
                    <a:pt x="4852285" y="1491893"/>
                  </a:cubicBezTo>
                  <a:cubicBezTo>
                    <a:pt x="4791240" y="1471545"/>
                    <a:pt x="4822410" y="1492139"/>
                    <a:pt x="4797856" y="1393921"/>
                  </a:cubicBezTo>
                  <a:cubicBezTo>
                    <a:pt x="4725246" y="1418125"/>
                    <a:pt x="4803660" y="1381297"/>
                    <a:pt x="4754313" y="1470121"/>
                  </a:cubicBezTo>
                  <a:cubicBezTo>
                    <a:pt x="4745502" y="1485981"/>
                    <a:pt x="4725284" y="1491893"/>
                    <a:pt x="4710770" y="1502779"/>
                  </a:cubicBezTo>
                  <a:cubicBezTo>
                    <a:pt x="4657976" y="1449985"/>
                    <a:pt x="4678613" y="1476315"/>
                    <a:pt x="4645456" y="1426579"/>
                  </a:cubicBezTo>
                  <a:cubicBezTo>
                    <a:pt x="4630942" y="1404808"/>
                    <a:pt x="4601913" y="1397550"/>
                    <a:pt x="4580142" y="1383036"/>
                  </a:cubicBezTo>
                  <a:lnTo>
                    <a:pt x="4547485" y="1404807"/>
                  </a:lnTo>
                  <a:cubicBezTo>
                    <a:pt x="4537938" y="1411172"/>
                    <a:pt x="4540228" y="1426578"/>
                    <a:pt x="4536599" y="1437464"/>
                  </a:cubicBezTo>
                  <a:cubicBezTo>
                    <a:pt x="4532970" y="1448350"/>
                    <a:pt x="4540227" y="1453792"/>
                    <a:pt x="4525713" y="1470121"/>
                  </a:cubicBezTo>
                  <a:cubicBezTo>
                    <a:pt x="4511199" y="1486450"/>
                    <a:pt x="4465841" y="1520922"/>
                    <a:pt x="4449513" y="1535436"/>
                  </a:cubicBezTo>
                  <a:cubicBezTo>
                    <a:pt x="4433185" y="1549950"/>
                    <a:pt x="4433186" y="1539065"/>
                    <a:pt x="4427743" y="1557208"/>
                  </a:cubicBezTo>
                  <a:cubicBezTo>
                    <a:pt x="4422300" y="1575351"/>
                    <a:pt x="4424113" y="1637035"/>
                    <a:pt x="4416856" y="1644292"/>
                  </a:cubicBezTo>
                  <a:cubicBezTo>
                    <a:pt x="4416856" y="1684207"/>
                    <a:pt x="4393270" y="1658807"/>
                    <a:pt x="4384199" y="1655179"/>
                  </a:cubicBezTo>
                  <a:cubicBezTo>
                    <a:pt x="4375128" y="1651551"/>
                    <a:pt x="4373313" y="1622521"/>
                    <a:pt x="4362427" y="1622521"/>
                  </a:cubicBezTo>
                  <a:cubicBezTo>
                    <a:pt x="4351541" y="1622521"/>
                    <a:pt x="4329771" y="1660622"/>
                    <a:pt x="4318885" y="1655179"/>
                  </a:cubicBezTo>
                  <a:cubicBezTo>
                    <a:pt x="4307999" y="1649736"/>
                    <a:pt x="4306610" y="1610756"/>
                    <a:pt x="4297113" y="1589864"/>
                  </a:cubicBezTo>
                  <a:cubicBezTo>
                    <a:pt x="4267415" y="1524529"/>
                    <a:pt x="4265245" y="1552053"/>
                    <a:pt x="4242685" y="1491893"/>
                  </a:cubicBezTo>
                  <a:cubicBezTo>
                    <a:pt x="4237432" y="1477885"/>
                    <a:pt x="4235428" y="1462864"/>
                    <a:pt x="4231799" y="1448350"/>
                  </a:cubicBezTo>
                  <a:cubicBezTo>
                    <a:pt x="4220913" y="1430207"/>
                    <a:pt x="4207735" y="1413256"/>
                    <a:pt x="4199142" y="1393921"/>
                  </a:cubicBezTo>
                  <a:cubicBezTo>
                    <a:pt x="4180917" y="1352915"/>
                    <a:pt x="4196481" y="1325703"/>
                    <a:pt x="4177370" y="1383036"/>
                  </a:cubicBezTo>
                  <a:cubicBezTo>
                    <a:pt x="4166484" y="1393922"/>
                    <a:pt x="4153950" y="1403377"/>
                    <a:pt x="4144713" y="1415693"/>
                  </a:cubicBezTo>
                  <a:cubicBezTo>
                    <a:pt x="4132018" y="1432619"/>
                    <a:pt x="4125989" y="1454198"/>
                    <a:pt x="4112056" y="1470121"/>
                  </a:cubicBezTo>
                  <a:cubicBezTo>
                    <a:pt x="4100109" y="1483775"/>
                    <a:pt x="4083027" y="1491893"/>
                    <a:pt x="4068513" y="1502779"/>
                  </a:cubicBezTo>
                  <a:cubicBezTo>
                    <a:pt x="4057627" y="1491893"/>
                    <a:pt x="4047683" y="1479977"/>
                    <a:pt x="4035856" y="1470121"/>
                  </a:cubicBezTo>
                  <a:cubicBezTo>
                    <a:pt x="4025806" y="1461745"/>
                    <a:pt x="4014901" y="1454201"/>
                    <a:pt x="4003199" y="1448350"/>
                  </a:cubicBezTo>
                  <a:cubicBezTo>
                    <a:pt x="3950508" y="1422005"/>
                    <a:pt x="3965985" y="1444300"/>
                    <a:pt x="3926999" y="1502779"/>
                  </a:cubicBezTo>
                  <a:cubicBezTo>
                    <a:pt x="3916113" y="1510036"/>
                    <a:pt x="3907425" y="1524550"/>
                    <a:pt x="3894342" y="1524550"/>
                  </a:cubicBezTo>
                  <a:cubicBezTo>
                    <a:pt x="3884079" y="1524550"/>
                    <a:pt x="3881371" y="1508059"/>
                    <a:pt x="3872570" y="1502779"/>
                  </a:cubicBezTo>
                  <a:cubicBezTo>
                    <a:pt x="3862731" y="1496875"/>
                    <a:pt x="3850799" y="1495522"/>
                    <a:pt x="3839913" y="1491893"/>
                  </a:cubicBezTo>
                  <a:cubicBezTo>
                    <a:pt x="3829027" y="1495522"/>
                    <a:pt x="3816216" y="1495611"/>
                    <a:pt x="3807256" y="1502779"/>
                  </a:cubicBezTo>
                  <a:cubicBezTo>
                    <a:pt x="3797040" y="1510952"/>
                    <a:pt x="3797897" y="1531299"/>
                    <a:pt x="3785485" y="1535436"/>
                  </a:cubicBezTo>
                  <a:cubicBezTo>
                    <a:pt x="3747143" y="1548216"/>
                    <a:pt x="3734594" y="1513528"/>
                    <a:pt x="3720170" y="1491893"/>
                  </a:cubicBezTo>
                  <a:cubicBezTo>
                    <a:pt x="3705656" y="1484636"/>
                    <a:pt x="3689093" y="1480510"/>
                    <a:pt x="3676627" y="1470121"/>
                  </a:cubicBezTo>
                  <a:cubicBezTo>
                    <a:pt x="3610978" y="1415413"/>
                    <a:pt x="3700168" y="1452567"/>
                    <a:pt x="3622199" y="1426579"/>
                  </a:cubicBezTo>
                  <a:cubicBezTo>
                    <a:pt x="3604333" y="1480175"/>
                    <a:pt x="3613199" y="1447918"/>
                    <a:pt x="3600427" y="1524550"/>
                  </a:cubicBezTo>
                  <a:cubicBezTo>
                    <a:pt x="3595508" y="1554065"/>
                    <a:pt x="3585913" y="1582607"/>
                    <a:pt x="3578656" y="1611636"/>
                  </a:cubicBezTo>
                  <a:cubicBezTo>
                    <a:pt x="3564233" y="1633271"/>
                    <a:pt x="3551684" y="1667960"/>
                    <a:pt x="3513342" y="1655179"/>
                  </a:cubicBezTo>
                  <a:cubicBezTo>
                    <a:pt x="3500930" y="1651042"/>
                    <a:pt x="3498827" y="1633407"/>
                    <a:pt x="3491570" y="1622521"/>
                  </a:cubicBezTo>
                  <a:cubicBezTo>
                    <a:pt x="3477056" y="1611635"/>
                    <a:pt x="3460856" y="1602693"/>
                    <a:pt x="3448027" y="1589864"/>
                  </a:cubicBezTo>
                  <a:cubicBezTo>
                    <a:pt x="3426926" y="1568763"/>
                    <a:pt x="3424223" y="1551109"/>
                    <a:pt x="3415370" y="1524550"/>
                  </a:cubicBezTo>
                  <a:lnTo>
                    <a:pt x="3393599" y="1459236"/>
                  </a:lnTo>
                  <a:cubicBezTo>
                    <a:pt x="3368386" y="1383595"/>
                    <a:pt x="3361045" y="1383139"/>
                    <a:pt x="3317399" y="1339493"/>
                  </a:cubicBezTo>
                  <a:cubicBezTo>
                    <a:pt x="3313770" y="1350379"/>
                    <a:pt x="3311645" y="1361887"/>
                    <a:pt x="3306513" y="1372150"/>
                  </a:cubicBezTo>
                  <a:cubicBezTo>
                    <a:pt x="3281481" y="1422213"/>
                    <a:pt x="3231568" y="1451142"/>
                    <a:pt x="3186770" y="1481007"/>
                  </a:cubicBezTo>
                  <a:cubicBezTo>
                    <a:pt x="3169691" y="1492393"/>
                    <a:pt x="3157741" y="1510036"/>
                    <a:pt x="3143227" y="1524550"/>
                  </a:cubicBezTo>
                  <a:cubicBezTo>
                    <a:pt x="3128713" y="1528179"/>
                    <a:pt x="3114442" y="1537896"/>
                    <a:pt x="3099685" y="1535436"/>
                  </a:cubicBezTo>
                  <a:cubicBezTo>
                    <a:pt x="3088051" y="1533497"/>
                    <a:pt x="3058891" y="1485130"/>
                    <a:pt x="3056142" y="1481007"/>
                  </a:cubicBezTo>
                  <a:cubicBezTo>
                    <a:pt x="2992072" y="1432955"/>
                    <a:pt x="3025428" y="1435521"/>
                    <a:pt x="2958170" y="1502779"/>
                  </a:cubicBezTo>
                  <a:cubicBezTo>
                    <a:pt x="2945916" y="1506863"/>
                    <a:pt x="2891536" y="1525916"/>
                    <a:pt x="2881970" y="1524550"/>
                  </a:cubicBezTo>
                  <a:cubicBezTo>
                    <a:pt x="2869019" y="1522700"/>
                    <a:pt x="2861563" y="1507373"/>
                    <a:pt x="2849313" y="1502779"/>
                  </a:cubicBezTo>
                  <a:cubicBezTo>
                    <a:pt x="2831989" y="1496282"/>
                    <a:pt x="2813028" y="1495522"/>
                    <a:pt x="2794885" y="1491893"/>
                  </a:cubicBezTo>
                  <a:cubicBezTo>
                    <a:pt x="2769352" y="1568488"/>
                    <a:pt x="2802587" y="1473920"/>
                    <a:pt x="2762227" y="1568093"/>
                  </a:cubicBezTo>
                  <a:cubicBezTo>
                    <a:pt x="2757707" y="1578640"/>
                    <a:pt x="2761305" y="1595057"/>
                    <a:pt x="2751342" y="1600750"/>
                  </a:cubicBezTo>
                  <a:cubicBezTo>
                    <a:pt x="2732178" y="1611701"/>
                    <a:pt x="2707799" y="1608007"/>
                    <a:pt x="2686027" y="1611636"/>
                  </a:cubicBezTo>
                  <a:cubicBezTo>
                    <a:pt x="2665776" y="1591384"/>
                    <a:pt x="2659065" y="1581826"/>
                    <a:pt x="2631599" y="1568093"/>
                  </a:cubicBezTo>
                  <a:cubicBezTo>
                    <a:pt x="2621336" y="1562961"/>
                    <a:pt x="2608781" y="1563111"/>
                    <a:pt x="2598942" y="1557207"/>
                  </a:cubicBezTo>
                  <a:cubicBezTo>
                    <a:pt x="2585435" y="1549103"/>
                    <a:pt x="2560534" y="1514761"/>
                    <a:pt x="2555399" y="1502779"/>
                  </a:cubicBezTo>
                  <a:cubicBezTo>
                    <a:pt x="2549506" y="1489028"/>
                    <a:pt x="2548142" y="1473750"/>
                    <a:pt x="2544513" y="1459236"/>
                  </a:cubicBezTo>
                  <a:cubicBezTo>
                    <a:pt x="2536641" y="1427750"/>
                    <a:pt x="2514400" y="1401696"/>
                    <a:pt x="2500970" y="1372150"/>
                  </a:cubicBezTo>
                  <a:cubicBezTo>
                    <a:pt x="2496222" y="1361704"/>
                    <a:pt x="2493713" y="1350379"/>
                    <a:pt x="2490085" y="1339493"/>
                  </a:cubicBezTo>
                  <a:cubicBezTo>
                    <a:pt x="2449810" y="1379766"/>
                    <a:pt x="2474006" y="1352724"/>
                    <a:pt x="2424770" y="1426579"/>
                  </a:cubicBezTo>
                  <a:lnTo>
                    <a:pt x="2392113" y="1448350"/>
                  </a:lnTo>
                  <a:cubicBezTo>
                    <a:pt x="2370342" y="1462864"/>
                    <a:pt x="2362032" y="1491227"/>
                    <a:pt x="2348570" y="1513664"/>
                  </a:cubicBezTo>
                  <a:cubicBezTo>
                    <a:pt x="2340221" y="1527579"/>
                    <a:pt x="2334850" y="1543118"/>
                    <a:pt x="2326799" y="1557207"/>
                  </a:cubicBezTo>
                  <a:cubicBezTo>
                    <a:pt x="2320308" y="1568566"/>
                    <a:pt x="2310878" y="1578162"/>
                    <a:pt x="2305027" y="1589864"/>
                  </a:cubicBezTo>
                  <a:cubicBezTo>
                    <a:pt x="2279344" y="1641230"/>
                    <a:pt x="2292588" y="1624874"/>
                    <a:pt x="2297163" y="1618593"/>
                  </a:cubicBezTo>
                  <a:cubicBezTo>
                    <a:pt x="2294446" y="1622424"/>
                    <a:pt x="2287375" y="1632672"/>
                    <a:pt x="2272370" y="1655179"/>
                  </a:cubicBezTo>
                  <a:cubicBezTo>
                    <a:pt x="2261484" y="1651550"/>
                    <a:pt x="2248673" y="1651461"/>
                    <a:pt x="2239713" y="1644293"/>
                  </a:cubicBezTo>
                  <a:cubicBezTo>
                    <a:pt x="2229497" y="1636120"/>
                    <a:pt x="2225546" y="1622282"/>
                    <a:pt x="2217942" y="1611636"/>
                  </a:cubicBezTo>
                  <a:cubicBezTo>
                    <a:pt x="2207397" y="1596872"/>
                    <a:pt x="2196171" y="1582607"/>
                    <a:pt x="2185285" y="1568093"/>
                  </a:cubicBezTo>
                  <a:cubicBezTo>
                    <a:pt x="2170771" y="1560836"/>
                    <a:pt x="2153217" y="1557796"/>
                    <a:pt x="2141742" y="1546321"/>
                  </a:cubicBezTo>
                  <a:cubicBezTo>
                    <a:pt x="2133628" y="1538207"/>
                    <a:pt x="2138202" y="1522479"/>
                    <a:pt x="2130856" y="1513664"/>
                  </a:cubicBezTo>
                  <a:cubicBezTo>
                    <a:pt x="2119241" y="1499726"/>
                    <a:pt x="2101827" y="1491893"/>
                    <a:pt x="2087313" y="1481007"/>
                  </a:cubicBezTo>
                  <a:cubicBezTo>
                    <a:pt x="2024994" y="1460233"/>
                    <a:pt x="2079965" y="1466584"/>
                    <a:pt x="2032885" y="1513664"/>
                  </a:cubicBezTo>
                  <a:cubicBezTo>
                    <a:pt x="2021410" y="1525139"/>
                    <a:pt x="2003856" y="1528179"/>
                    <a:pt x="1989342" y="1535436"/>
                  </a:cubicBezTo>
                  <a:cubicBezTo>
                    <a:pt x="1989342" y="1535436"/>
                    <a:pt x="1949146" y="1502356"/>
                    <a:pt x="1934913" y="1481007"/>
                  </a:cubicBezTo>
                  <a:cubicBezTo>
                    <a:pt x="1878678" y="1396655"/>
                    <a:pt x="1973357" y="1470350"/>
                    <a:pt x="1891370" y="1415693"/>
                  </a:cubicBezTo>
                  <a:cubicBezTo>
                    <a:pt x="1846489" y="1430654"/>
                    <a:pt x="1859361" y="1417811"/>
                    <a:pt x="1836942" y="1470121"/>
                  </a:cubicBezTo>
                  <a:cubicBezTo>
                    <a:pt x="1832422" y="1480668"/>
                    <a:pt x="1836319" y="1497647"/>
                    <a:pt x="1826056" y="1502779"/>
                  </a:cubicBezTo>
                  <a:cubicBezTo>
                    <a:pt x="1776024" y="1527795"/>
                    <a:pt x="1757415" y="1516183"/>
                    <a:pt x="1717199" y="1502779"/>
                  </a:cubicBezTo>
                  <a:cubicBezTo>
                    <a:pt x="1706313" y="1510036"/>
                    <a:pt x="1692146" y="1513904"/>
                    <a:pt x="1684542" y="1524550"/>
                  </a:cubicBezTo>
                  <a:cubicBezTo>
                    <a:pt x="1662037" y="1556057"/>
                    <a:pt x="1660790" y="1597787"/>
                    <a:pt x="1651885" y="1633407"/>
                  </a:cubicBezTo>
                  <a:cubicBezTo>
                    <a:pt x="1649102" y="1644539"/>
                    <a:pt x="1644628" y="1655178"/>
                    <a:pt x="1640999" y="1666064"/>
                  </a:cubicBezTo>
                  <a:cubicBezTo>
                    <a:pt x="1626485" y="1662436"/>
                    <a:pt x="1611207" y="1661072"/>
                    <a:pt x="1597456" y="1655179"/>
                  </a:cubicBezTo>
                  <a:cubicBezTo>
                    <a:pt x="1573207" y="1644787"/>
                    <a:pt x="1534063" y="1606940"/>
                    <a:pt x="1521256" y="1589864"/>
                  </a:cubicBezTo>
                  <a:cubicBezTo>
                    <a:pt x="1511520" y="1576882"/>
                    <a:pt x="1506742" y="1560835"/>
                    <a:pt x="1499485" y="1546321"/>
                  </a:cubicBezTo>
                  <a:cubicBezTo>
                    <a:pt x="1484971" y="1539064"/>
                    <a:pt x="1467417" y="1536024"/>
                    <a:pt x="1455942" y="1524550"/>
                  </a:cubicBezTo>
                  <a:cubicBezTo>
                    <a:pt x="1447828" y="1516436"/>
                    <a:pt x="1450960" y="1501732"/>
                    <a:pt x="1445056" y="1491893"/>
                  </a:cubicBezTo>
                  <a:cubicBezTo>
                    <a:pt x="1419165" y="1448740"/>
                    <a:pt x="1422576" y="1468141"/>
                    <a:pt x="1424179" y="1474395"/>
                  </a:cubicBezTo>
                  <a:cubicBezTo>
                    <a:pt x="1423148" y="1470706"/>
                    <a:pt x="1420041" y="1460389"/>
                    <a:pt x="1412399" y="1437464"/>
                  </a:cubicBezTo>
                  <a:cubicBezTo>
                    <a:pt x="1412399" y="1437464"/>
                    <a:pt x="1374866" y="1402345"/>
                    <a:pt x="1357970" y="1383036"/>
                  </a:cubicBezTo>
                  <a:cubicBezTo>
                    <a:pt x="1335245" y="1357065"/>
                    <a:pt x="1335590" y="1348552"/>
                    <a:pt x="1325313" y="1317721"/>
                  </a:cubicBezTo>
                  <a:cubicBezTo>
                    <a:pt x="1314427" y="1321350"/>
                    <a:pt x="1301616" y="1321439"/>
                    <a:pt x="1292656" y="1328607"/>
                  </a:cubicBezTo>
                  <a:cubicBezTo>
                    <a:pt x="1267172" y="1348995"/>
                    <a:pt x="1259206" y="1403871"/>
                    <a:pt x="1249113" y="1426579"/>
                  </a:cubicBezTo>
                  <a:cubicBezTo>
                    <a:pt x="1243800" y="1438534"/>
                    <a:pt x="1233833" y="1447877"/>
                    <a:pt x="1227342" y="1459236"/>
                  </a:cubicBezTo>
                  <a:cubicBezTo>
                    <a:pt x="1208225" y="1492691"/>
                    <a:pt x="1192433" y="1530678"/>
                    <a:pt x="1183799" y="1568093"/>
                  </a:cubicBezTo>
                  <a:cubicBezTo>
                    <a:pt x="1159077" y="1675224"/>
                    <a:pt x="1193257" y="1613776"/>
                    <a:pt x="1151142" y="1676950"/>
                  </a:cubicBezTo>
                  <a:lnTo>
                    <a:pt x="1107599" y="1611636"/>
                  </a:lnTo>
                  <a:cubicBezTo>
                    <a:pt x="1024212" y="1486556"/>
                    <a:pt x="1070605" y="1609515"/>
                    <a:pt x="1042285" y="1524550"/>
                  </a:cubicBezTo>
                  <a:cubicBezTo>
                    <a:pt x="958482" y="1468684"/>
                    <a:pt x="1069911" y="1554685"/>
                    <a:pt x="998742" y="1426579"/>
                  </a:cubicBezTo>
                  <a:cubicBezTo>
                    <a:pt x="990861" y="1412393"/>
                    <a:pt x="969713" y="1412064"/>
                    <a:pt x="955199" y="1404807"/>
                  </a:cubicBezTo>
                  <a:lnTo>
                    <a:pt x="944313" y="1437464"/>
                  </a:lnTo>
                  <a:lnTo>
                    <a:pt x="922542" y="1502779"/>
                  </a:lnTo>
                  <a:cubicBezTo>
                    <a:pt x="915285" y="1513665"/>
                    <a:pt x="906621" y="1523734"/>
                    <a:pt x="900770" y="1535436"/>
                  </a:cubicBezTo>
                  <a:cubicBezTo>
                    <a:pt x="892964" y="1551048"/>
                    <a:pt x="882485" y="1597691"/>
                    <a:pt x="878999" y="1611636"/>
                  </a:cubicBezTo>
                  <a:cubicBezTo>
                    <a:pt x="868113" y="1608007"/>
                    <a:pt x="856605" y="1605882"/>
                    <a:pt x="846342" y="1600750"/>
                  </a:cubicBezTo>
                  <a:cubicBezTo>
                    <a:pt x="818877" y="1587017"/>
                    <a:pt x="812164" y="1577458"/>
                    <a:pt x="791913" y="1557207"/>
                  </a:cubicBezTo>
                  <a:cubicBezTo>
                    <a:pt x="782662" y="1547956"/>
                    <a:pt x="777399" y="1535436"/>
                    <a:pt x="770142" y="1524550"/>
                  </a:cubicBezTo>
                  <a:cubicBezTo>
                    <a:pt x="755628" y="1502779"/>
                    <a:pt x="742299" y="1480169"/>
                    <a:pt x="726599" y="1459236"/>
                  </a:cubicBezTo>
                  <a:cubicBezTo>
                    <a:pt x="704070" y="1429198"/>
                    <a:pt x="689645" y="1437609"/>
                    <a:pt x="672170" y="1393921"/>
                  </a:cubicBezTo>
                  <a:cubicBezTo>
                    <a:pt x="663973" y="1373428"/>
                    <a:pt x="664913" y="1350378"/>
                    <a:pt x="661285" y="1328607"/>
                  </a:cubicBezTo>
                  <a:cubicBezTo>
                    <a:pt x="622915" y="1271054"/>
                    <a:pt x="642686" y="1283258"/>
                    <a:pt x="617742" y="1383036"/>
                  </a:cubicBezTo>
                  <a:lnTo>
                    <a:pt x="574199" y="1448350"/>
                  </a:lnTo>
                  <a:cubicBezTo>
                    <a:pt x="562813" y="1465429"/>
                    <a:pt x="542587" y="1475190"/>
                    <a:pt x="530656" y="1491893"/>
                  </a:cubicBezTo>
                  <a:cubicBezTo>
                    <a:pt x="486164" y="1554182"/>
                    <a:pt x="570302" y="1499284"/>
                    <a:pt x="476227" y="1546321"/>
                  </a:cubicBezTo>
                  <a:cubicBezTo>
                    <a:pt x="432107" y="1480140"/>
                    <a:pt x="473696" y="1550457"/>
                    <a:pt x="443570" y="1470121"/>
                  </a:cubicBezTo>
                  <a:cubicBezTo>
                    <a:pt x="437872" y="1454927"/>
                    <a:pt x="435984" y="1434460"/>
                    <a:pt x="421799" y="1426579"/>
                  </a:cubicBezTo>
                  <a:cubicBezTo>
                    <a:pt x="399370" y="1414118"/>
                    <a:pt x="370999" y="1419322"/>
                    <a:pt x="345599" y="1415693"/>
                  </a:cubicBezTo>
                  <a:cubicBezTo>
                    <a:pt x="334713" y="1419322"/>
                    <a:pt x="321902" y="1419411"/>
                    <a:pt x="312942" y="1426579"/>
                  </a:cubicBezTo>
                  <a:cubicBezTo>
                    <a:pt x="302726" y="1434752"/>
                    <a:pt x="297021" y="1447534"/>
                    <a:pt x="291170" y="1459236"/>
                  </a:cubicBezTo>
                  <a:cubicBezTo>
                    <a:pt x="273340" y="1494896"/>
                    <a:pt x="275830" y="1543610"/>
                    <a:pt x="269399" y="1578979"/>
                  </a:cubicBezTo>
                  <a:cubicBezTo>
                    <a:pt x="267346" y="1590268"/>
                    <a:pt x="266627" y="1603522"/>
                    <a:pt x="258513" y="1611636"/>
                  </a:cubicBezTo>
                  <a:cubicBezTo>
                    <a:pt x="247038" y="1623110"/>
                    <a:pt x="229484" y="1626150"/>
                    <a:pt x="214970" y="1633407"/>
                  </a:cubicBezTo>
                  <a:cubicBezTo>
                    <a:pt x="189291" y="1594887"/>
                    <a:pt x="190718" y="1592403"/>
                    <a:pt x="149656" y="1557207"/>
                  </a:cubicBezTo>
                  <a:cubicBezTo>
                    <a:pt x="139723" y="1548693"/>
                    <a:pt x="126250" y="1544687"/>
                    <a:pt x="116999" y="1535436"/>
                  </a:cubicBezTo>
                  <a:cubicBezTo>
                    <a:pt x="107748" y="1526185"/>
                    <a:pt x="105443" y="1510952"/>
                    <a:pt x="95227" y="1502779"/>
                  </a:cubicBezTo>
                  <a:cubicBezTo>
                    <a:pt x="42449" y="1460557"/>
                    <a:pt x="75434" y="1530486"/>
                    <a:pt x="51685" y="1459236"/>
                  </a:cubicBezTo>
                  <a:cubicBezTo>
                    <a:pt x="21369" y="1428921"/>
                    <a:pt x="37667" y="1442500"/>
                    <a:pt x="0" y="1417482"/>
                  </a:cubicBezTo>
                  <a:close/>
                </a:path>
              </a:pathLst>
            </a:cu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586604" y="4685551"/>
              <a:ext cx="4245427" cy="830997"/>
            </a:xfrm>
            <a:prstGeom prst="rect">
              <a:avLst/>
            </a:prstGeom>
            <a:noFill/>
          </p:spPr>
          <p:txBody>
            <a:bodyPr wrap="square" rtlCol="0">
              <a:spAutoFit/>
            </a:bodyPr>
            <a:lstStyle/>
            <a:p>
              <a:r>
                <a:rPr lang="en-US" sz="2400" dirty="0" smtClean="0"/>
                <a:t>Websites Vary Prices, Deals Based on Users’ Information</a:t>
              </a:r>
              <a:endParaRPr lang="en-US" sz="2400" dirty="0"/>
            </a:p>
          </p:txBody>
        </p:sp>
        <p:pic>
          <p:nvPicPr>
            <p:cNvPr id="16" name="Picture 14" descr="C:\Users\bowli_000\Desktop\assets\The_Wall_Street_Journal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893" y="4264914"/>
              <a:ext cx="4137139" cy="355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316895" y="4439172"/>
            <a:ext cx="4580909" cy="1774372"/>
            <a:chOff x="4455231" y="4119653"/>
            <a:chExt cx="4580909" cy="1774372"/>
          </a:xfrm>
        </p:grpSpPr>
        <p:sp>
          <p:nvSpPr>
            <p:cNvPr id="18" name="Rectangle 10"/>
            <p:cNvSpPr/>
            <p:nvPr/>
          </p:nvSpPr>
          <p:spPr>
            <a:xfrm>
              <a:off x="4455231" y="4119653"/>
              <a:ext cx="4580909" cy="1774372"/>
            </a:xfrm>
            <a:custGeom>
              <a:avLst/>
              <a:gdLst/>
              <a:ahLst/>
              <a:cxnLst/>
              <a:rect l="l" t="t" r="r" b="b"/>
              <a:pathLst>
                <a:path w="6420847" h="1676950">
                  <a:moveTo>
                    <a:pt x="2298241" y="1617149"/>
                  </a:moveTo>
                  <a:lnTo>
                    <a:pt x="2297163" y="1618593"/>
                  </a:lnTo>
                  <a:cubicBezTo>
                    <a:pt x="2298674" y="1616443"/>
                    <a:pt x="2298827" y="1616305"/>
                    <a:pt x="2298241" y="1617149"/>
                  </a:cubicBezTo>
                  <a:close/>
                  <a:moveTo>
                    <a:pt x="1424179" y="1474395"/>
                  </a:moveTo>
                  <a:cubicBezTo>
                    <a:pt x="1424909" y="1476993"/>
                    <a:pt x="1424606" y="1476299"/>
                    <a:pt x="1424179" y="1474395"/>
                  </a:cubicBezTo>
                  <a:close/>
                  <a:moveTo>
                    <a:pt x="0" y="0"/>
                  </a:moveTo>
                  <a:lnTo>
                    <a:pt x="6420847" y="0"/>
                  </a:lnTo>
                  <a:lnTo>
                    <a:pt x="6420847" y="1481987"/>
                  </a:lnTo>
                  <a:lnTo>
                    <a:pt x="6419827" y="1481007"/>
                  </a:lnTo>
                  <a:cubicBezTo>
                    <a:pt x="6413924" y="1471168"/>
                    <a:pt x="6412570" y="1459236"/>
                    <a:pt x="6408942" y="1448350"/>
                  </a:cubicBezTo>
                  <a:cubicBezTo>
                    <a:pt x="6401685" y="1441093"/>
                    <a:pt x="6391760" y="1435759"/>
                    <a:pt x="6387170" y="1426579"/>
                  </a:cubicBezTo>
                  <a:cubicBezTo>
                    <a:pt x="6380197" y="1412634"/>
                    <a:pt x="6368831" y="1338904"/>
                    <a:pt x="6365399" y="1328607"/>
                  </a:cubicBezTo>
                  <a:cubicBezTo>
                    <a:pt x="6360267" y="1313212"/>
                    <a:pt x="6356832" y="1294496"/>
                    <a:pt x="6343627" y="1285064"/>
                  </a:cubicBezTo>
                  <a:cubicBezTo>
                    <a:pt x="6328571" y="1274310"/>
                    <a:pt x="6307342" y="1277807"/>
                    <a:pt x="6289199" y="1274179"/>
                  </a:cubicBezTo>
                  <a:cubicBezTo>
                    <a:pt x="6268947" y="1294430"/>
                    <a:pt x="6259389" y="1301141"/>
                    <a:pt x="6245656" y="1328607"/>
                  </a:cubicBezTo>
                  <a:cubicBezTo>
                    <a:pt x="6237846" y="1344228"/>
                    <a:pt x="6227374" y="1390850"/>
                    <a:pt x="6223885" y="1404807"/>
                  </a:cubicBezTo>
                  <a:cubicBezTo>
                    <a:pt x="6218319" y="1427071"/>
                    <a:pt x="6209370" y="1448350"/>
                    <a:pt x="6202113" y="1470121"/>
                  </a:cubicBezTo>
                  <a:cubicBezTo>
                    <a:pt x="6165720" y="1579297"/>
                    <a:pt x="6205662" y="1531887"/>
                    <a:pt x="6158570" y="1578979"/>
                  </a:cubicBezTo>
                  <a:cubicBezTo>
                    <a:pt x="6158570" y="1578979"/>
                    <a:pt x="6127734" y="1536537"/>
                    <a:pt x="6115027" y="1513664"/>
                  </a:cubicBezTo>
                  <a:cubicBezTo>
                    <a:pt x="6109455" y="1503634"/>
                    <a:pt x="6108171" y="1491751"/>
                    <a:pt x="6104142" y="1481007"/>
                  </a:cubicBezTo>
                  <a:cubicBezTo>
                    <a:pt x="6053514" y="1345999"/>
                    <a:pt x="6110067" y="1498463"/>
                    <a:pt x="6060599" y="1383036"/>
                  </a:cubicBezTo>
                  <a:cubicBezTo>
                    <a:pt x="6056079" y="1372489"/>
                    <a:pt x="6057827" y="1358493"/>
                    <a:pt x="6049713" y="1350379"/>
                  </a:cubicBezTo>
                  <a:cubicBezTo>
                    <a:pt x="6041599" y="1342265"/>
                    <a:pt x="6027942" y="1343122"/>
                    <a:pt x="6017056" y="1339493"/>
                  </a:cubicBezTo>
                  <a:cubicBezTo>
                    <a:pt x="6013427" y="1350379"/>
                    <a:pt x="6010690" y="1361603"/>
                    <a:pt x="6006170" y="1372150"/>
                  </a:cubicBezTo>
                  <a:cubicBezTo>
                    <a:pt x="5999778" y="1387065"/>
                    <a:pt x="5990097" y="1400499"/>
                    <a:pt x="5984399" y="1415693"/>
                  </a:cubicBezTo>
                  <a:cubicBezTo>
                    <a:pt x="5979146" y="1429701"/>
                    <a:pt x="5977142" y="1444722"/>
                    <a:pt x="5973513" y="1459236"/>
                  </a:cubicBezTo>
                  <a:cubicBezTo>
                    <a:pt x="5939012" y="1510988"/>
                    <a:pt x="5955879" y="1479482"/>
                    <a:pt x="5929970" y="1557207"/>
                  </a:cubicBezTo>
                  <a:cubicBezTo>
                    <a:pt x="5919084" y="1568093"/>
                    <a:pt x="5910122" y="1581325"/>
                    <a:pt x="5897313" y="1589864"/>
                  </a:cubicBezTo>
                  <a:cubicBezTo>
                    <a:pt x="5876586" y="1603682"/>
                    <a:pt x="5794911" y="1610714"/>
                    <a:pt x="5788456" y="1611636"/>
                  </a:cubicBezTo>
                  <a:cubicBezTo>
                    <a:pt x="5758077" y="1566066"/>
                    <a:pt x="5744864" y="1541622"/>
                    <a:pt x="5690485" y="1502779"/>
                  </a:cubicBezTo>
                  <a:cubicBezTo>
                    <a:pt x="5667998" y="1486717"/>
                    <a:pt x="5639685" y="1481007"/>
                    <a:pt x="5614285" y="1470121"/>
                  </a:cubicBezTo>
                  <a:cubicBezTo>
                    <a:pt x="5594832" y="1528479"/>
                    <a:pt x="5610028" y="1478391"/>
                    <a:pt x="5592513" y="1557207"/>
                  </a:cubicBezTo>
                  <a:cubicBezTo>
                    <a:pt x="5589267" y="1571812"/>
                    <a:pt x="5594314" y="1592821"/>
                    <a:pt x="5581627" y="1600750"/>
                  </a:cubicBezTo>
                  <a:cubicBezTo>
                    <a:pt x="5559869" y="1614349"/>
                    <a:pt x="5530827" y="1608007"/>
                    <a:pt x="5505427" y="1611636"/>
                  </a:cubicBezTo>
                  <a:cubicBezTo>
                    <a:pt x="5498170" y="1597122"/>
                    <a:pt x="5489354" y="1583287"/>
                    <a:pt x="5483656" y="1568093"/>
                  </a:cubicBezTo>
                  <a:cubicBezTo>
                    <a:pt x="5469675" y="1530809"/>
                    <a:pt x="5478549" y="1514067"/>
                    <a:pt x="5450999" y="1481007"/>
                  </a:cubicBezTo>
                  <a:cubicBezTo>
                    <a:pt x="5442624" y="1470956"/>
                    <a:pt x="5429228" y="1466493"/>
                    <a:pt x="5418342" y="1459236"/>
                  </a:cubicBezTo>
                  <a:cubicBezTo>
                    <a:pt x="5386307" y="1523305"/>
                    <a:pt x="5401702" y="1487384"/>
                    <a:pt x="5374799" y="1568093"/>
                  </a:cubicBezTo>
                  <a:lnTo>
                    <a:pt x="5353027" y="1589864"/>
                  </a:lnTo>
                  <a:cubicBezTo>
                    <a:pt x="5336799" y="1606091"/>
                    <a:pt x="5344595" y="1636504"/>
                    <a:pt x="5331256" y="1655179"/>
                  </a:cubicBezTo>
                  <a:cubicBezTo>
                    <a:pt x="5324587" y="1664516"/>
                    <a:pt x="5309485" y="1662436"/>
                    <a:pt x="5298599" y="1666064"/>
                  </a:cubicBezTo>
                  <a:cubicBezTo>
                    <a:pt x="5287713" y="1662436"/>
                    <a:pt x="5275781" y="1661082"/>
                    <a:pt x="5265942" y="1655179"/>
                  </a:cubicBezTo>
                  <a:cubicBezTo>
                    <a:pt x="5228522" y="1632727"/>
                    <a:pt x="5239385" y="1599911"/>
                    <a:pt x="5233285" y="1557207"/>
                  </a:cubicBezTo>
                  <a:cubicBezTo>
                    <a:pt x="5226028" y="1549950"/>
                    <a:pt x="5216794" y="1544237"/>
                    <a:pt x="5211513" y="1535436"/>
                  </a:cubicBezTo>
                  <a:cubicBezTo>
                    <a:pt x="5205609" y="1525597"/>
                    <a:pt x="5204656" y="1513523"/>
                    <a:pt x="5200627" y="1502779"/>
                  </a:cubicBezTo>
                  <a:cubicBezTo>
                    <a:pt x="5194129" y="1485451"/>
                    <a:pt x="5176216" y="1431636"/>
                    <a:pt x="5157085" y="1415693"/>
                  </a:cubicBezTo>
                  <a:cubicBezTo>
                    <a:pt x="5144619" y="1405304"/>
                    <a:pt x="5128609" y="1387894"/>
                    <a:pt x="5113542" y="1393921"/>
                  </a:cubicBezTo>
                  <a:cubicBezTo>
                    <a:pt x="5099651" y="1399477"/>
                    <a:pt x="5106285" y="1422950"/>
                    <a:pt x="5102656" y="1437464"/>
                  </a:cubicBezTo>
                  <a:cubicBezTo>
                    <a:pt x="5050916" y="1489206"/>
                    <a:pt x="5088176" y="1442652"/>
                    <a:pt x="5069999" y="1578979"/>
                  </a:cubicBezTo>
                  <a:cubicBezTo>
                    <a:pt x="5068022" y="1593808"/>
                    <a:pt x="5062742" y="1608007"/>
                    <a:pt x="5059113" y="1622521"/>
                  </a:cubicBezTo>
                  <a:lnTo>
                    <a:pt x="5048227" y="1589864"/>
                  </a:lnTo>
                  <a:cubicBezTo>
                    <a:pt x="5040970" y="1568093"/>
                    <a:pt x="5033050" y="1546531"/>
                    <a:pt x="5026456" y="1524550"/>
                  </a:cubicBezTo>
                  <a:cubicBezTo>
                    <a:pt x="5011843" y="1475841"/>
                    <a:pt x="5017479" y="1468974"/>
                    <a:pt x="4993799" y="1415693"/>
                  </a:cubicBezTo>
                  <a:cubicBezTo>
                    <a:pt x="4988485" y="1403738"/>
                    <a:pt x="4978518" y="1394395"/>
                    <a:pt x="4972027" y="1383036"/>
                  </a:cubicBezTo>
                  <a:cubicBezTo>
                    <a:pt x="4916775" y="1286345"/>
                    <a:pt x="4981534" y="1386410"/>
                    <a:pt x="4928485" y="1306836"/>
                  </a:cubicBezTo>
                  <a:cubicBezTo>
                    <a:pt x="4917599" y="1310464"/>
                    <a:pt x="4902995" y="1308761"/>
                    <a:pt x="4895827" y="1317721"/>
                  </a:cubicBezTo>
                  <a:cubicBezTo>
                    <a:pt x="4886481" y="1329403"/>
                    <a:pt x="4889052" y="1346879"/>
                    <a:pt x="4884942" y="1361264"/>
                  </a:cubicBezTo>
                  <a:cubicBezTo>
                    <a:pt x="4881790" y="1372297"/>
                    <a:pt x="4876545" y="1382720"/>
                    <a:pt x="4874056" y="1393921"/>
                  </a:cubicBezTo>
                  <a:cubicBezTo>
                    <a:pt x="4848509" y="1508881"/>
                    <a:pt x="4876791" y="1418372"/>
                    <a:pt x="4852285" y="1491893"/>
                  </a:cubicBezTo>
                  <a:cubicBezTo>
                    <a:pt x="4791240" y="1471545"/>
                    <a:pt x="4822410" y="1492139"/>
                    <a:pt x="4797856" y="1393921"/>
                  </a:cubicBezTo>
                  <a:cubicBezTo>
                    <a:pt x="4725246" y="1418125"/>
                    <a:pt x="4803660" y="1381297"/>
                    <a:pt x="4754313" y="1470121"/>
                  </a:cubicBezTo>
                  <a:cubicBezTo>
                    <a:pt x="4745502" y="1485981"/>
                    <a:pt x="4725284" y="1491893"/>
                    <a:pt x="4710770" y="1502779"/>
                  </a:cubicBezTo>
                  <a:cubicBezTo>
                    <a:pt x="4657976" y="1449985"/>
                    <a:pt x="4678613" y="1476315"/>
                    <a:pt x="4645456" y="1426579"/>
                  </a:cubicBezTo>
                  <a:cubicBezTo>
                    <a:pt x="4630942" y="1404808"/>
                    <a:pt x="4601913" y="1397550"/>
                    <a:pt x="4580142" y="1383036"/>
                  </a:cubicBezTo>
                  <a:lnTo>
                    <a:pt x="4547485" y="1404807"/>
                  </a:lnTo>
                  <a:cubicBezTo>
                    <a:pt x="4537938" y="1411172"/>
                    <a:pt x="4540228" y="1426578"/>
                    <a:pt x="4536599" y="1437464"/>
                  </a:cubicBezTo>
                  <a:cubicBezTo>
                    <a:pt x="4532970" y="1448350"/>
                    <a:pt x="4540227" y="1453792"/>
                    <a:pt x="4525713" y="1470121"/>
                  </a:cubicBezTo>
                  <a:cubicBezTo>
                    <a:pt x="4511199" y="1486450"/>
                    <a:pt x="4465841" y="1520922"/>
                    <a:pt x="4449513" y="1535436"/>
                  </a:cubicBezTo>
                  <a:cubicBezTo>
                    <a:pt x="4433185" y="1549950"/>
                    <a:pt x="4433186" y="1539065"/>
                    <a:pt x="4427743" y="1557208"/>
                  </a:cubicBezTo>
                  <a:cubicBezTo>
                    <a:pt x="4422300" y="1575351"/>
                    <a:pt x="4424113" y="1637035"/>
                    <a:pt x="4416856" y="1644292"/>
                  </a:cubicBezTo>
                  <a:cubicBezTo>
                    <a:pt x="4416856" y="1684207"/>
                    <a:pt x="4393270" y="1658807"/>
                    <a:pt x="4384199" y="1655179"/>
                  </a:cubicBezTo>
                  <a:cubicBezTo>
                    <a:pt x="4375128" y="1651551"/>
                    <a:pt x="4373313" y="1622521"/>
                    <a:pt x="4362427" y="1622521"/>
                  </a:cubicBezTo>
                  <a:cubicBezTo>
                    <a:pt x="4351541" y="1622521"/>
                    <a:pt x="4329771" y="1660622"/>
                    <a:pt x="4318885" y="1655179"/>
                  </a:cubicBezTo>
                  <a:cubicBezTo>
                    <a:pt x="4307999" y="1649736"/>
                    <a:pt x="4306610" y="1610756"/>
                    <a:pt x="4297113" y="1589864"/>
                  </a:cubicBezTo>
                  <a:cubicBezTo>
                    <a:pt x="4267415" y="1524529"/>
                    <a:pt x="4265245" y="1552053"/>
                    <a:pt x="4242685" y="1491893"/>
                  </a:cubicBezTo>
                  <a:cubicBezTo>
                    <a:pt x="4237432" y="1477885"/>
                    <a:pt x="4235428" y="1462864"/>
                    <a:pt x="4231799" y="1448350"/>
                  </a:cubicBezTo>
                  <a:cubicBezTo>
                    <a:pt x="4220913" y="1430207"/>
                    <a:pt x="4207735" y="1413256"/>
                    <a:pt x="4199142" y="1393921"/>
                  </a:cubicBezTo>
                  <a:cubicBezTo>
                    <a:pt x="4180917" y="1352915"/>
                    <a:pt x="4196481" y="1325703"/>
                    <a:pt x="4177370" y="1383036"/>
                  </a:cubicBezTo>
                  <a:cubicBezTo>
                    <a:pt x="4166484" y="1393922"/>
                    <a:pt x="4153950" y="1403377"/>
                    <a:pt x="4144713" y="1415693"/>
                  </a:cubicBezTo>
                  <a:cubicBezTo>
                    <a:pt x="4132018" y="1432619"/>
                    <a:pt x="4125989" y="1454198"/>
                    <a:pt x="4112056" y="1470121"/>
                  </a:cubicBezTo>
                  <a:cubicBezTo>
                    <a:pt x="4100109" y="1483775"/>
                    <a:pt x="4083027" y="1491893"/>
                    <a:pt x="4068513" y="1502779"/>
                  </a:cubicBezTo>
                  <a:cubicBezTo>
                    <a:pt x="4057627" y="1491893"/>
                    <a:pt x="4047683" y="1479977"/>
                    <a:pt x="4035856" y="1470121"/>
                  </a:cubicBezTo>
                  <a:cubicBezTo>
                    <a:pt x="4025806" y="1461745"/>
                    <a:pt x="4014901" y="1454201"/>
                    <a:pt x="4003199" y="1448350"/>
                  </a:cubicBezTo>
                  <a:cubicBezTo>
                    <a:pt x="3950508" y="1422005"/>
                    <a:pt x="3965985" y="1444300"/>
                    <a:pt x="3926999" y="1502779"/>
                  </a:cubicBezTo>
                  <a:cubicBezTo>
                    <a:pt x="3916113" y="1510036"/>
                    <a:pt x="3907425" y="1524550"/>
                    <a:pt x="3894342" y="1524550"/>
                  </a:cubicBezTo>
                  <a:cubicBezTo>
                    <a:pt x="3884079" y="1524550"/>
                    <a:pt x="3881371" y="1508059"/>
                    <a:pt x="3872570" y="1502779"/>
                  </a:cubicBezTo>
                  <a:cubicBezTo>
                    <a:pt x="3862731" y="1496875"/>
                    <a:pt x="3850799" y="1495522"/>
                    <a:pt x="3839913" y="1491893"/>
                  </a:cubicBezTo>
                  <a:cubicBezTo>
                    <a:pt x="3829027" y="1495522"/>
                    <a:pt x="3816216" y="1495611"/>
                    <a:pt x="3807256" y="1502779"/>
                  </a:cubicBezTo>
                  <a:cubicBezTo>
                    <a:pt x="3797040" y="1510952"/>
                    <a:pt x="3797897" y="1531299"/>
                    <a:pt x="3785485" y="1535436"/>
                  </a:cubicBezTo>
                  <a:cubicBezTo>
                    <a:pt x="3747143" y="1548216"/>
                    <a:pt x="3734594" y="1513528"/>
                    <a:pt x="3720170" y="1491893"/>
                  </a:cubicBezTo>
                  <a:cubicBezTo>
                    <a:pt x="3705656" y="1484636"/>
                    <a:pt x="3689093" y="1480510"/>
                    <a:pt x="3676627" y="1470121"/>
                  </a:cubicBezTo>
                  <a:cubicBezTo>
                    <a:pt x="3610978" y="1415413"/>
                    <a:pt x="3700168" y="1452567"/>
                    <a:pt x="3622199" y="1426579"/>
                  </a:cubicBezTo>
                  <a:cubicBezTo>
                    <a:pt x="3604333" y="1480175"/>
                    <a:pt x="3613199" y="1447918"/>
                    <a:pt x="3600427" y="1524550"/>
                  </a:cubicBezTo>
                  <a:cubicBezTo>
                    <a:pt x="3595508" y="1554065"/>
                    <a:pt x="3585913" y="1582607"/>
                    <a:pt x="3578656" y="1611636"/>
                  </a:cubicBezTo>
                  <a:cubicBezTo>
                    <a:pt x="3564233" y="1633271"/>
                    <a:pt x="3551684" y="1667960"/>
                    <a:pt x="3513342" y="1655179"/>
                  </a:cubicBezTo>
                  <a:cubicBezTo>
                    <a:pt x="3500930" y="1651042"/>
                    <a:pt x="3498827" y="1633407"/>
                    <a:pt x="3491570" y="1622521"/>
                  </a:cubicBezTo>
                  <a:cubicBezTo>
                    <a:pt x="3477056" y="1611635"/>
                    <a:pt x="3460856" y="1602693"/>
                    <a:pt x="3448027" y="1589864"/>
                  </a:cubicBezTo>
                  <a:cubicBezTo>
                    <a:pt x="3426926" y="1568763"/>
                    <a:pt x="3424223" y="1551109"/>
                    <a:pt x="3415370" y="1524550"/>
                  </a:cubicBezTo>
                  <a:lnTo>
                    <a:pt x="3393599" y="1459236"/>
                  </a:lnTo>
                  <a:cubicBezTo>
                    <a:pt x="3368386" y="1383595"/>
                    <a:pt x="3361045" y="1383139"/>
                    <a:pt x="3317399" y="1339493"/>
                  </a:cubicBezTo>
                  <a:cubicBezTo>
                    <a:pt x="3313770" y="1350379"/>
                    <a:pt x="3311645" y="1361887"/>
                    <a:pt x="3306513" y="1372150"/>
                  </a:cubicBezTo>
                  <a:cubicBezTo>
                    <a:pt x="3281481" y="1422213"/>
                    <a:pt x="3231568" y="1451142"/>
                    <a:pt x="3186770" y="1481007"/>
                  </a:cubicBezTo>
                  <a:cubicBezTo>
                    <a:pt x="3169691" y="1492393"/>
                    <a:pt x="3157741" y="1510036"/>
                    <a:pt x="3143227" y="1524550"/>
                  </a:cubicBezTo>
                  <a:cubicBezTo>
                    <a:pt x="3128713" y="1528179"/>
                    <a:pt x="3114442" y="1537896"/>
                    <a:pt x="3099685" y="1535436"/>
                  </a:cubicBezTo>
                  <a:cubicBezTo>
                    <a:pt x="3088051" y="1533497"/>
                    <a:pt x="3058891" y="1485130"/>
                    <a:pt x="3056142" y="1481007"/>
                  </a:cubicBezTo>
                  <a:cubicBezTo>
                    <a:pt x="2992072" y="1432955"/>
                    <a:pt x="3025428" y="1435521"/>
                    <a:pt x="2958170" y="1502779"/>
                  </a:cubicBezTo>
                  <a:cubicBezTo>
                    <a:pt x="2945916" y="1506863"/>
                    <a:pt x="2891536" y="1525916"/>
                    <a:pt x="2881970" y="1524550"/>
                  </a:cubicBezTo>
                  <a:cubicBezTo>
                    <a:pt x="2869019" y="1522700"/>
                    <a:pt x="2861563" y="1507373"/>
                    <a:pt x="2849313" y="1502779"/>
                  </a:cubicBezTo>
                  <a:cubicBezTo>
                    <a:pt x="2831989" y="1496282"/>
                    <a:pt x="2813028" y="1495522"/>
                    <a:pt x="2794885" y="1491893"/>
                  </a:cubicBezTo>
                  <a:cubicBezTo>
                    <a:pt x="2769352" y="1568488"/>
                    <a:pt x="2802587" y="1473920"/>
                    <a:pt x="2762227" y="1568093"/>
                  </a:cubicBezTo>
                  <a:cubicBezTo>
                    <a:pt x="2757707" y="1578640"/>
                    <a:pt x="2761305" y="1595057"/>
                    <a:pt x="2751342" y="1600750"/>
                  </a:cubicBezTo>
                  <a:cubicBezTo>
                    <a:pt x="2732178" y="1611701"/>
                    <a:pt x="2707799" y="1608007"/>
                    <a:pt x="2686027" y="1611636"/>
                  </a:cubicBezTo>
                  <a:cubicBezTo>
                    <a:pt x="2665776" y="1591384"/>
                    <a:pt x="2659065" y="1581826"/>
                    <a:pt x="2631599" y="1568093"/>
                  </a:cubicBezTo>
                  <a:cubicBezTo>
                    <a:pt x="2621336" y="1562961"/>
                    <a:pt x="2608781" y="1563111"/>
                    <a:pt x="2598942" y="1557207"/>
                  </a:cubicBezTo>
                  <a:cubicBezTo>
                    <a:pt x="2585435" y="1549103"/>
                    <a:pt x="2560534" y="1514761"/>
                    <a:pt x="2555399" y="1502779"/>
                  </a:cubicBezTo>
                  <a:cubicBezTo>
                    <a:pt x="2549506" y="1489028"/>
                    <a:pt x="2548142" y="1473750"/>
                    <a:pt x="2544513" y="1459236"/>
                  </a:cubicBezTo>
                  <a:cubicBezTo>
                    <a:pt x="2536641" y="1427750"/>
                    <a:pt x="2514400" y="1401696"/>
                    <a:pt x="2500970" y="1372150"/>
                  </a:cubicBezTo>
                  <a:cubicBezTo>
                    <a:pt x="2496222" y="1361704"/>
                    <a:pt x="2493713" y="1350379"/>
                    <a:pt x="2490085" y="1339493"/>
                  </a:cubicBezTo>
                  <a:cubicBezTo>
                    <a:pt x="2449810" y="1379766"/>
                    <a:pt x="2474006" y="1352724"/>
                    <a:pt x="2424770" y="1426579"/>
                  </a:cubicBezTo>
                  <a:lnTo>
                    <a:pt x="2392113" y="1448350"/>
                  </a:lnTo>
                  <a:cubicBezTo>
                    <a:pt x="2370342" y="1462864"/>
                    <a:pt x="2362032" y="1491227"/>
                    <a:pt x="2348570" y="1513664"/>
                  </a:cubicBezTo>
                  <a:cubicBezTo>
                    <a:pt x="2340221" y="1527579"/>
                    <a:pt x="2334850" y="1543118"/>
                    <a:pt x="2326799" y="1557207"/>
                  </a:cubicBezTo>
                  <a:cubicBezTo>
                    <a:pt x="2320308" y="1568566"/>
                    <a:pt x="2310878" y="1578162"/>
                    <a:pt x="2305027" y="1589864"/>
                  </a:cubicBezTo>
                  <a:cubicBezTo>
                    <a:pt x="2279344" y="1641230"/>
                    <a:pt x="2292588" y="1624874"/>
                    <a:pt x="2297163" y="1618593"/>
                  </a:cubicBezTo>
                  <a:cubicBezTo>
                    <a:pt x="2294446" y="1622424"/>
                    <a:pt x="2287375" y="1632672"/>
                    <a:pt x="2272370" y="1655179"/>
                  </a:cubicBezTo>
                  <a:cubicBezTo>
                    <a:pt x="2261484" y="1651550"/>
                    <a:pt x="2248673" y="1651461"/>
                    <a:pt x="2239713" y="1644293"/>
                  </a:cubicBezTo>
                  <a:cubicBezTo>
                    <a:pt x="2229497" y="1636120"/>
                    <a:pt x="2225546" y="1622282"/>
                    <a:pt x="2217942" y="1611636"/>
                  </a:cubicBezTo>
                  <a:cubicBezTo>
                    <a:pt x="2207397" y="1596872"/>
                    <a:pt x="2196171" y="1582607"/>
                    <a:pt x="2185285" y="1568093"/>
                  </a:cubicBezTo>
                  <a:cubicBezTo>
                    <a:pt x="2170771" y="1560836"/>
                    <a:pt x="2153217" y="1557796"/>
                    <a:pt x="2141742" y="1546321"/>
                  </a:cubicBezTo>
                  <a:cubicBezTo>
                    <a:pt x="2133628" y="1538207"/>
                    <a:pt x="2138202" y="1522479"/>
                    <a:pt x="2130856" y="1513664"/>
                  </a:cubicBezTo>
                  <a:cubicBezTo>
                    <a:pt x="2119241" y="1499726"/>
                    <a:pt x="2101827" y="1491893"/>
                    <a:pt x="2087313" y="1481007"/>
                  </a:cubicBezTo>
                  <a:cubicBezTo>
                    <a:pt x="2024994" y="1460233"/>
                    <a:pt x="2079965" y="1466584"/>
                    <a:pt x="2032885" y="1513664"/>
                  </a:cubicBezTo>
                  <a:cubicBezTo>
                    <a:pt x="2021410" y="1525139"/>
                    <a:pt x="2003856" y="1528179"/>
                    <a:pt x="1989342" y="1535436"/>
                  </a:cubicBezTo>
                  <a:cubicBezTo>
                    <a:pt x="1989342" y="1535436"/>
                    <a:pt x="1949146" y="1502356"/>
                    <a:pt x="1934913" y="1481007"/>
                  </a:cubicBezTo>
                  <a:cubicBezTo>
                    <a:pt x="1878678" y="1396655"/>
                    <a:pt x="1973357" y="1470350"/>
                    <a:pt x="1891370" y="1415693"/>
                  </a:cubicBezTo>
                  <a:cubicBezTo>
                    <a:pt x="1846489" y="1430654"/>
                    <a:pt x="1859361" y="1417811"/>
                    <a:pt x="1836942" y="1470121"/>
                  </a:cubicBezTo>
                  <a:cubicBezTo>
                    <a:pt x="1832422" y="1480668"/>
                    <a:pt x="1836319" y="1497647"/>
                    <a:pt x="1826056" y="1502779"/>
                  </a:cubicBezTo>
                  <a:cubicBezTo>
                    <a:pt x="1776024" y="1527795"/>
                    <a:pt x="1757415" y="1516183"/>
                    <a:pt x="1717199" y="1502779"/>
                  </a:cubicBezTo>
                  <a:cubicBezTo>
                    <a:pt x="1706313" y="1510036"/>
                    <a:pt x="1692146" y="1513904"/>
                    <a:pt x="1684542" y="1524550"/>
                  </a:cubicBezTo>
                  <a:cubicBezTo>
                    <a:pt x="1662037" y="1556057"/>
                    <a:pt x="1660790" y="1597787"/>
                    <a:pt x="1651885" y="1633407"/>
                  </a:cubicBezTo>
                  <a:cubicBezTo>
                    <a:pt x="1649102" y="1644539"/>
                    <a:pt x="1644628" y="1655178"/>
                    <a:pt x="1640999" y="1666064"/>
                  </a:cubicBezTo>
                  <a:cubicBezTo>
                    <a:pt x="1626485" y="1662436"/>
                    <a:pt x="1611207" y="1661072"/>
                    <a:pt x="1597456" y="1655179"/>
                  </a:cubicBezTo>
                  <a:cubicBezTo>
                    <a:pt x="1573207" y="1644787"/>
                    <a:pt x="1534063" y="1606940"/>
                    <a:pt x="1521256" y="1589864"/>
                  </a:cubicBezTo>
                  <a:cubicBezTo>
                    <a:pt x="1511520" y="1576882"/>
                    <a:pt x="1506742" y="1560835"/>
                    <a:pt x="1499485" y="1546321"/>
                  </a:cubicBezTo>
                  <a:cubicBezTo>
                    <a:pt x="1484971" y="1539064"/>
                    <a:pt x="1467417" y="1536024"/>
                    <a:pt x="1455942" y="1524550"/>
                  </a:cubicBezTo>
                  <a:cubicBezTo>
                    <a:pt x="1447828" y="1516436"/>
                    <a:pt x="1450960" y="1501732"/>
                    <a:pt x="1445056" y="1491893"/>
                  </a:cubicBezTo>
                  <a:cubicBezTo>
                    <a:pt x="1419165" y="1448740"/>
                    <a:pt x="1422576" y="1468141"/>
                    <a:pt x="1424179" y="1474395"/>
                  </a:cubicBezTo>
                  <a:cubicBezTo>
                    <a:pt x="1423148" y="1470706"/>
                    <a:pt x="1420041" y="1460389"/>
                    <a:pt x="1412399" y="1437464"/>
                  </a:cubicBezTo>
                  <a:cubicBezTo>
                    <a:pt x="1412399" y="1437464"/>
                    <a:pt x="1374866" y="1402345"/>
                    <a:pt x="1357970" y="1383036"/>
                  </a:cubicBezTo>
                  <a:cubicBezTo>
                    <a:pt x="1335245" y="1357065"/>
                    <a:pt x="1335590" y="1348552"/>
                    <a:pt x="1325313" y="1317721"/>
                  </a:cubicBezTo>
                  <a:cubicBezTo>
                    <a:pt x="1314427" y="1321350"/>
                    <a:pt x="1301616" y="1321439"/>
                    <a:pt x="1292656" y="1328607"/>
                  </a:cubicBezTo>
                  <a:cubicBezTo>
                    <a:pt x="1267172" y="1348995"/>
                    <a:pt x="1259206" y="1403871"/>
                    <a:pt x="1249113" y="1426579"/>
                  </a:cubicBezTo>
                  <a:cubicBezTo>
                    <a:pt x="1243800" y="1438534"/>
                    <a:pt x="1233833" y="1447877"/>
                    <a:pt x="1227342" y="1459236"/>
                  </a:cubicBezTo>
                  <a:cubicBezTo>
                    <a:pt x="1208225" y="1492691"/>
                    <a:pt x="1192433" y="1530678"/>
                    <a:pt x="1183799" y="1568093"/>
                  </a:cubicBezTo>
                  <a:cubicBezTo>
                    <a:pt x="1159077" y="1675224"/>
                    <a:pt x="1193257" y="1613776"/>
                    <a:pt x="1151142" y="1676950"/>
                  </a:cubicBezTo>
                  <a:lnTo>
                    <a:pt x="1107599" y="1611636"/>
                  </a:lnTo>
                  <a:cubicBezTo>
                    <a:pt x="1024212" y="1486556"/>
                    <a:pt x="1070605" y="1609515"/>
                    <a:pt x="1042285" y="1524550"/>
                  </a:cubicBezTo>
                  <a:cubicBezTo>
                    <a:pt x="958482" y="1468684"/>
                    <a:pt x="1069911" y="1554685"/>
                    <a:pt x="998742" y="1426579"/>
                  </a:cubicBezTo>
                  <a:cubicBezTo>
                    <a:pt x="990861" y="1412393"/>
                    <a:pt x="969713" y="1412064"/>
                    <a:pt x="955199" y="1404807"/>
                  </a:cubicBezTo>
                  <a:lnTo>
                    <a:pt x="944313" y="1437464"/>
                  </a:lnTo>
                  <a:lnTo>
                    <a:pt x="922542" y="1502779"/>
                  </a:lnTo>
                  <a:cubicBezTo>
                    <a:pt x="915285" y="1513665"/>
                    <a:pt x="906621" y="1523734"/>
                    <a:pt x="900770" y="1535436"/>
                  </a:cubicBezTo>
                  <a:cubicBezTo>
                    <a:pt x="892964" y="1551048"/>
                    <a:pt x="882485" y="1597691"/>
                    <a:pt x="878999" y="1611636"/>
                  </a:cubicBezTo>
                  <a:cubicBezTo>
                    <a:pt x="868113" y="1608007"/>
                    <a:pt x="856605" y="1605882"/>
                    <a:pt x="846342" y="1600750"/>
                  </a:cubicBezTo>
                  <a:cubicBezTo>
                    <a:pt x="818877" y="1587017"/>
                    <a:pt x="812164" y="1577458"/>
                    <a:pt x="791913" y="1557207"/>
                  </a:cubicBezTo>
                  <a:cubicBezTo>
                    <a:pt x="782662" y="1547956"/>
                    <a:pt x="777399" y="1535436"/>
                    <a:pt x="770142" y="1524550"/>
                  </a:cubicBezTo>
                  <a:cubicBezTo>
                    <a:pt x="755628" y="1502779"/>
                    <a:pt x="742299" y="1480169"/>
                    <a:pt x="726599" y="1459236"/>
                  </a:cubicBezTo>
                  <a:cubicBezTo>
                    <a:pt x="704070" y="1429198"/>
                    <a:pt x="689645" y="1437609"/>
                    <a:pt x="672170" y="1393921"/>
                  </a:cubicBezTo>
                  <a:cubicBezTo>
                    <a:pt x="663973" y="1373428"/>
                    <a:pt x="664913" y="1350378"/>
                    <a:pt x="661285" y="1328607"/>
                  </a:cubicBezTo>
                  <a:cubicBezTo>
                    <a:pt x="622915" y="1271054"/>
                    <a:pt x="642686" y="1283258"/>
                    <a:pt x="617742" y="1383036"/>
                  </a:cubicBezTo>
                  <a:lnTo>
                    <a:pt x="574199" y="1448350"/>
                  </a:lnTo>
                  <a:cubicBezTo>
                    <a:pt x="562813" y="1465429"/>
                    <a:pt x="542587" y="1475190"/>
                    <a:pt x="530656" y="1491893"/>
                  </a:cubicBezTo>
                  <a:cubicBezTo>
                    <a:pt x="486164" y="1554182"/>
                    <a:pt x="570302" y="1499284"/>
                    <a:pt x="476227" y="1546321"/>
                  </a:cubicBezTo>
                  <a:cubicBezTo>
                    <a:pt x="432107" y="1480140"/>
                    <a:pt x="473696" y="1550457"/>
                    <a:pt x="443570" y="1470121"/>
                  </a:cubicBezTo>
                  <a:cubicBezTo>
                    <a:pt x="437872" y="1454927"/>
                    <a:pt x="435984" y="1434460"/>
                    <a:pt x="421799" y="1426579"/>
                  </a:cubicBezTo>
                  <a:cubicBezTo>
                    <a:pt x="399370" y="1414118"/>
                    <a:pt x="370999" y="1419322"/>
                    <a:pt x="345599" y="1415693"/>
                  </a:cubicBezTo>
                  <a:cubicBezTo>
                    <a:pt x="334713" y="1419322"/>
                    <a:pt x="321902" y="1419411"/>
                    <a:pt x="312942" y="1426579"/>
                  </a:cubicBezTo>
                  <a:cubicBezTo>
                    <a:pt x="302726" y="1434752"/>
                    <a:pt x="297021" y="1447534"/>
                    <a:pt x="291170" y="1459236"/>
                  </a:cubicBezTo>
                  <a:cubicBezTo>
                    <a:pt x="273340" y="1494896"/>
                    <a:pt x="275830" y="1543610"/>
                    <a:pt x="269399" y="1578979"/>
                  </a:cubicBezTo>
                  <a:cubicBezTo>
                    <a:pt x="267346" y="1590268"/>
                    <a:pt x="266627" y="1603522"/>
                    <a:pt x="258513" y="1611636"/>
                  </a:cubicBezTo>
                  <a:cubicBezTo>
                    <a:pt x="247038" y="1623110"/>
                    <a:pt x="229484" y="1626150"/>
                    <a:pt x="214970" y="1633407"/>
                  </a:cubicBezTo>
                  <a:cubicBezTo>
                    <a:pt x="189291" y="1594887"/>
                    <a:pt x="190718" y="1592403"/>
                    <a:pt x="149656" y="1557207"/>
                  </a:cubicBezTo>
                  <a:cubicBezTo>
                    <a:pt x="139723" y="1548693"/>
                    <a:pt x="126250" y="1544687"/>
                    <a:pt x="116999" y="1535436"/>
                  </a:cubicBezTo>
                  <a:cubicBezTo>
                    <a:pt x="107748" y="1526185"/>
                    <a:pt x="105443" y="1510952"/>
                    <a:pt x="95227" y="1502779"/>
                  </a:cubicBezTo>
                  <a:cubicBezTo>
                    <a:pt x="42449" y="1460557"/>
                    <a:pt x="75434" y="1530486"/>
                    <a:pt x="51685" y="1459236"/>
                  </a:cubicBezTo>
                  <a:cubicBezTo>
                    <a:pt x="21369" y="1428921"/>
                    <a:pt x="37667" y="1442500"/>
                    <a:pt x="0" y="1417482"/>
                  </a:cubicBezTo>
                  <a:close/>
                </a:path>
              </a:pathLst>
            </a:cu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586604" y="4685551"/>
              <a:ext cx="4245427" cy="830997"/>
            </a:xfrm>
            <a:prstGeom prst="rect">
              <a:avLst/>
            </a:prstGeom>
            <a:noFill/>
          </p:spPr>
          <p:txBody>
            <a:bodyPr wrap="square" rtlCol="0">
              <a:spAutoFit/>
            </a:bodyPr>
            <a:lstStyle/>
            <a:p>
              <a:r>
                <a:rPr lang="en-US" sz="2400" dirty="0" smtClean="0"/>
                <a:t>On </a:t>
              </a:r>
              <a:r>
                <a:rPr lang="en-US" sz="2400" dirty="0" err="1" smtClean="0"/>
                <a:t>Orbitz</a:t>
              </a:r>
              <a:r>
                <a:rPr lang="en-US" sz="2400" dirty="0" smtClean="0"/>
                <a:t>, Mac Users Steered to Pricier Hotels</a:t>
              </a:r>
              <a:endParaRPr lang="en-US" sz="2400" dirty="0"/>
            </a:p>
          </p:txBody>
        </p:sp>
        <p:pic>
          <p:nvPicPr>
            <p:cNvPr id="20" name="Picture 14" descr="C:\Users\bowli_000\Desktop\assets\The_Wall_Street_Journal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893" y="4264914"/>
              <a:ext cx="4137139" cy="3550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6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anim calcmode="lin" valueType="num">
                                      <p:cBhvr>
                                        <p:cTn id="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anim calcmode="lin" valueType="num">
                                      <p:cBhvr>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anim calcmode="lin" valueType="num">
                                      <p:cBhvr>
                                        <p:cTn id="1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 Popping Filter Bubbles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34</a:t>
            </a:fld>
            <a:endParaRPr lang="en-US" dirty="0"/>
          </a:p>
        </p:txBody>
      </p:sp>
      <p:sp>
        <p:nvSpPr>
          <p:cNvPr id="4" name="Content Placeholder 3"/>
          <p:cNvSpPr>
            <a:spLocks noGrp="1"/>
          </p:cNvSpPr>
          <p:nvPr>
            <p:ph sz="quarter" idx="1"/>
          </p:nvPr>
        </p:nvSpPr>
        <p:spPr/>
        <p:txBody>
          <a:bodyPr/>
          <a:lstStyle/>
          <a:p>
            <a:r>
              <a:rPr lang="en-US" dirty="0" smtClean="0"/>
              <a:t>We now have methodology and infrastructure for continuous monitoring</a:t>
            </a:r>
          </a:p>
          <a:p>
            <a:pPr lvl="1"/>
            <a:r>
              <a:rPr lang="en-US" dirty="0" smtClean="0"/>
              <a:t>Observe if, when, and how algorithms are changing</a:t>
            </a:r>
          </a:p>
          <a:p>
            <a:pPr lvl="1"/>
            <a:r>
              <a:rPr lang="en-US" dirty="0" smtClean="0"/>
              <a:t>Create a clearing house for measurement data</a:t>
            </a:r>
          </a:p>
          <a:p>
            <a:pPr lvl="1"/>
            <a:r>
              <a:rPr lang="en-US" dirty="0" smtClean="0"/>
              <a:t>Increase transparency for users</a:t>
            </a:r>
          </a:p>
          <a:p>
            <a:r>
              <a:rPr lang="en-US" dirty="0" smtClean="0"/>
              <a:t>Developing active defense measures</a:t>
            </a:r>
          </a:p>
          <a:p>
            <a:pPr lvl="1"/>
            <a:r>
              <a:rPr lang="en-US" dirty="0" smtClean="0"/>
              <a:t>Browser plug-ins to obfuscate users</a:t>
            </a:r>
          </a:p>
          <a:p>
            <a:pPr lvl="1"/>
            <a:r>
              <a:rPr lang="en-US" dirty="0" smtClean="0"/>
              <a:t>Leveraging social networks to get different “points of view” into personalized systems</a:t>
            </a:r>
          </a:p>
          <a:p>
            <a:pPr lvl="1"/>
            <a:endParaRPr lang="en-US" dirty="0"/>
          </a:p>
        </p:txBody>
      </p:sp>
    </p:spTree>
    <p:extLst>
      <p:ext uri="{BB962C8B-B14F-4D97-AF65-F5344CB8AC3E}">
        <p14:creationId xmlns:p14="http://schemas.microsoft.com/office/powerpoint/2010/main" val="2762392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7" y="283040"/>
            <a:ext cx="7907382" cy="674914"/>
          </a:xfrm>
        </p:spPr>
        <p:txBody>
          <a:bodyPr>
            <a:normAutofit/>
          </a:bodyPr>
          <a:lstStyle/>
          <a:p>
            <a:pPr algn="ctr"/>
            <a:r>
              <a:rPr lang="en-US" sz="3200" cap="none" dirty="0" smtClean="0"/>
              <a:t>The Filter Bubble Team</a:t>
            </a:r>
            <a:endParaRPr lang="en-US" sz="2400" cap="none" dirty="0"/>
          </a:p>
        </p:txBody>
      </p:sp>
      <p:sp>
        <p:nvSpPr>
          <p:cNvPr id="4" name="Subtitle 2"/>
          <p:cNvSpPr txBox="1">
            <a:spLocks/>
          </p:cNvSpPr>
          <p:nvPr/>
        </p:nvSpPr>
        <p:spPr>
          <a:xfrm>
            <a:off x="685799" y="4920345"/>
            <a:ext cx="7750630" cy="8074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4400" b="1" dirty="0" smtClean="0">
                <a:solidFill>
                  <a:schemeClr val="tx1"/>
                </a:solidFill>
              </a:rPr>
              <a:t>Questions?</a:t>
            </a:r>
          </a:p>
        </p:txBody>
      </p:sp>
      <p:sp>
        <p:nvSpPr>
          <p:cNvPr id="5" name="Subtitle 4"/>
          <p:cNvSpPr>
            <a:spLocks noGrp="1"/>
          </p:cNvSpPr>
          <p:nvPr>
            <p:ph type="subTitle" idx="1"/>
          </p:nvPr>
        </p:nvSpPr>
        <p:spPr/>
        <p:txBody>
          <a:bodyPr/>
          <a:lstStyle/>
          <a:p>
            <a:endParaRPr lang="en-US"/>
          </a:p>
        </p:txBody>
      </p:sp>
      <p:pic>
        <p:nvPicPr>
          <p:cNvPr id="1026" name="Picture 2" descr="C:\Users\bowli_000\Desktop\assets\IMG_2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45" y="1166370"/>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wli_000\Desktop\assets\lazer-david.jpg"/>
          <p:cNvPicPr>
            <a:picLocks noChangeAspect="1" noChangeArrowheads="1"/>
          </p:cNvPicPr>
          <p:nvPr/>
        </p:nvPicPr>
        <p:blipFill rotWithShape="1">
          <a:blip r:embed="rId4">
            <a:extLst>
              <a:ext uri="{28A0092B-C50C-407E-A947-70E740481C1C}">
                <a14:useLocalDpi xmlns:a14="http://schemas.microsoft.com/office/drawing/2010/main" val="0"/>
              </a:ext>
            </a:extLst>
          </a:blip>
          <a:srcRect l="30939" r="11462"/>
          <a:stretch/>
        </p:blipFill>
        <p:spPr bwMode="auto">
          <a:xfrm>
            <a:off x="5687461" y="3033769"/>
            <a:ext cx="164592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owli_000\Desktop\assets\Mislove-A-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242" y="3033769"/>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owli_000\Desktop\assets\me.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6395" r="27438" b="3744"/>
          <a:stretch/>
        </p:blipFill>
        <p:spPr bwMode="auto">
          <a:xfrm>
            <a:off x="3728242" y="1165236"/>
            <a:ext cx="1585686" cy="16691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94154_4154753384975_1266092008_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7461" y="1165236"/>
            <a:ext cx="1668009" cy="166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hristo.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35945" y="3033769"/>
            <a:ext cx="1658934" cy="165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481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138332" y="3586091"/>
            <a:ext cx="8669832" cy="3314733"/>
          </a:xfrm>
        </p:spPr>
        <p:txBody>
          <a:bodyPr>
            <a:normAutofit fontScale="85000" lnSpcReduction="10000"/>
          </a:bodyPr>
          <a:lstStyle/>
          <a:p>
            <a:pPr marL="320040" lvl="1" indent="-320040">
              <a:spcBef>
                <a:spcPts val="700"/>
              </a:spcBef>
              <a:buClr>
                <a:schemeClr val="accent2"/>
              </a:buClr>
              <a:buSzPct val="60000"/>
              <a:buFont typeface="Wingdings"/>
              <a:buChar char=""/>
            </a:pPr>
            <a:r>
              <a:rPr lang="en-US" sz="2900" dirty="0" smtClean="0"/>
              <a:t>Filter Bubbles - invisible </a:t>
            </a:r>
            <a:r>
              <a:rPr lang="en-US" sz="2900" dirty="0"/>
              <a:t>personalization of </a:t>
            </a:r>
            <a:r>
              <a:rPr lang="en-US" sz="2900" dirty="0" smtClean="0"/>
              <a:t>web content</a:t>
            </a:r>
            <a:endParaRPr lang="en-US" sz="2900" dirty="0"/>
          </a:p>
          <a:p>
            <a:r>
              <a:rPr lang="en-US" dirty="0" smtClean="0"/>
              <a:t>Damaging for the Internet</a:t>
            </a:r>
          </a:p>
          <a:p>
            <a:pPr lvl="1"/>
            <a:r>
              <a:rPr lang="en-US" dirty="0" smtClean="0"/>
              <a:t>Users are </a:t>
            </a:r>
            <a:r>
              <a:rPr lang="en-US" b="1" dirty="0" smtClean="0">
                <a:solidFill>
                  <a:schemeClr val="accent1"/>
                </a:solidFill>
              </a:rPr>
              <a:t>totally unaware </a:t>
            </a:r>
            <a:r>
              <a:rPr lang="en-US" dirty="0" smtClean="0"/>
              <a:t>that information has been hidden</a:t>
            </a:r>
          </a:p>
          <a:p>
            <a:pPr lvl="1"/>
            <a:r>
              <a:rPr lang="en-US" dirty="0" smtClean="0"/>
              <a:t>Perpetuates the “echo chamber”</a:t>
            </a:r>
            <a:endParaRPr lang="en-US" dirty="0"/>
          </a:p>
          <a:p>
            <a:pPr lvl="1"/>
            <a:r>
              <a:rPr lang="en-US" dirty="0" smtClean="0"/>
              <a:t>Privacy implications</a:t>
            </a:r>
            <a:endParaRPr lang="en-US" dirty="0"/>
          </a:p>
          <a:p>
            <a:r>
              <a:rPr lang="en-US" dirty="0" smtClean="0"/>
              <a:t>Popping filter bubbles</a:t>
            </a:r>
          </a:p>
          <a:p>
            <a:pPr lvl="1"/>
            <a:r>
              <a:rPr lang="en-US" dirty="0" smtClean="0"/>
              <a:t>Reverse-engineering personalization features</a:t>
            </a:r>
          </a:p>
          <a:p>
            <a:pPr lvl="1"/>
            <a:r>
              <a:rPr lang="en-US" dirty="0" smtClean="0"/>
              <a:t>Collaborative filter detection + behavioral obfuscation</a:t>
            </a:r>
            <a:endParaRPr lang="en-US" dirty="0"/>
          </a:p>
        </p:txBody>
      </p:sp>
      <p:sp>
        <p:nvSpPr>
          <p:cNvPr id="22" name="TextBox 21"/>
          <p:cNvSpPr txBox="1"/>
          <p:nvPr/>
        </p:nvSpPr>
        <p:spPr>
          <a:xfrm rot="2573286">
            <a:off x="7268757" y="1770974"/>
            <a:ext cx="1678186" cy="1533901"/>
          </a:xfrm>
          <a:prstGeom prst="rect">
            <a:avLst/>
          </a:prstGeom>
          <a:noFill/>
        </p:spPr>
        <p:txBody>
          <a:bodyPr wrap="none" rtlCol="0">
            <a:prstTxWarp prst="textArchUp">
              <a:avLst>
                <a:gd name="adj" fmla="val 12384613"/>
              </a:avLst>
            </a:prstTxWarp>
            <a:spAutoFit/>
          </a:bodyPr>
          <a:lstStyle/>
          <a:p>
            <a:pPr algn="ctr"/>
            <a:r>
              <a:rPr lang="en-US" sz="2800" dirty="0" smtClean="0"/>
              <a:t>Invisible Filter</a:t>
            </a:r>
            <a:endParaRPr lang="en-US" sz="2800" dirty="0"/>
          </a:p>
        </p:txBody>
      </p:sp>
      <p:sp>
        <p:nvSpPr>
          <p:cNvPr id="23" name="Oval 22"/>
          <p:cNvSpPr/>
          <p:nvPr/>
        </p:nvSpPr>
        <p:spPr>
          <a:xfrm>
            <a:off x="7313140" y="1862481"/>
            <a:ext cx="1462125" cy="1462125"/>
          </a:xfrm>
          <a:prstGeom prst="ellipse">
            <a:avLst/>
          </a:prstGeom>
          <a:solidFill>
            <a:schemeClr val="bg2"/>
          </a:solidFill>
          <a:ln w="508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9800000">
            <a:off x="215697" y="1735395"/>
            <a:ext cx="1678186" cy="1533901"/>
          </a:xfrm>
          <a:prstGeom prst="rect">
            <a:avLst/>
          </a:prstGeom>
          <a:noFill/>
        </p:spPr>
        <p:txBody>
          <a:bodyPr wrap="none" rtlCol="0">
            <a:prstTxWarp prst="textArchUp">
              <a:avLst>
                <a:gd name="adj" fmla="val 12384613"/>
              </a:avLst>
            </a:prstTxWarp>
            <a:spAutoFit/>
          </a:bodyPr>
          <a:lstStyle/>
          <a:p>
            <a:pPr algn="ctr"/>
            <a:r>
              <a:rPr lang="en-US" sz="2800" dirty="0" smtClean="0"/>
              <a:t>Invisible Filter</a:t>
            </a:r>
            <a:endParaRPr lang="en-US" sz="2800" dirty="0"/>
          </a:p>
        </p:txBody>
      </p:sp>
      <p:sp>
        <p:nvSpPr>
          <p:cNvPr id="8" name="Oval 7"/>
          <p:cNvSpPr/>
          <p:nvPr/>
        </p:nvSpPr>
        <p:spPr>
          <a:xfrm>
            <a:off x="372624" y="1826902"/>
            <a:ext cx="1462125" cy="1462125"/>
          </a:xfrm>
          <a:prstGeom prst="ellipse">
            <a:avLst/>
          </a:prstGeom>
          <a:solidFill>
            <a:schemeClr val="bg2"/>
          </a:solidFill>
          <a:ln w="508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Current Work: Filter Bubbles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36</a:t>
            </a:fld>
            <a:endParaRPr lang="en-US" dirty="0"/>
          </a:p>
        </p:txBody>
      </p:sp>
      <p:sp>
        <p:nvSpPr>
          <p:cNvPr id="10" name="Cloud 9"/>
          <p:cNvSpPr/>
          <p:nvPr/>
        </p:nvSpPr>
        <p:spPr>
          <a:xfrm>
            <a:off x="2994342" y="1855694"/>
            <a:ext cx="3205779" cy="15136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All Information</a:t>
            </a:r>
          </a:p>
          <a:p>
            <a:pPr algn="ctr"/>
            <a:r>
              <a:rPr lang="en-US" sz="2000" dirty="0" smtClean="0"/>
              <a:t>on the Internet</a:t>
            </a:r>
            <a:endParaRPr lang="en-US" sz="2000" dirty="0"/>
          </a:p>
        </p:txBody>
      </p:sp>
      <p:sp>
        <p:nvSpPr>
          <p:cNvPr id="14" name="U-Turn Arrow 13"/>
          <p:cNvSpPr/>
          <p:nvPr/>
        </p:nvSpPr>
        <p:spPr>
          <a:xfrm rot="5400000" flipV="1">
            <a:off x="2146780" y="2426657"/>
            <a:ext cx="852416" cy="1186191"/>
          </a:xfrm>
          <a:prstGeom prst="utur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rot="5400000" flipH="1">
            <a:off x="6099533" y="1405397"/>
            <a:ext cx="891680" cy="1261109"/>
          </a:xfrm>
          <a:prstGeom prst="uturn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C:\Users\t0ph3r\Desktop\job talk\376397_10100445642151387_3627248_55149526_65729245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37" y="2077229"/>
            <a:ext cx="974825" cy="9706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ular Callout 25"/>
          <p:cNvSpPr/>
          <p:nvPr/>
        </p:nvSpPr>
        <p:spPr>
          <a:xfrm>
            <a:off x="325381" y="3586091"/>
            <a:ext cx="3829760" cy="3048967"/>
          </a:xfrm>
          <a:prstGeom prst="wedgeRectCallout">
            <a:avLst>
              <a:gd name="adj1" fmla="val -26464"/>
              <a:gd name="adj2" fmla="val -72629"/>
            </a:avLst>
          </a:prstGeom>
          <a:solidFill>
            <a:schemeClr val="bg1"/>
          </a:solidFill>
          <a:ln w="381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1494933" y="2173982"/>
            <a:ext cx="1671151" cy="426208"/>
          </a:xfrm>
          <a:prstGeom prst="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10800000">
            <a:off x="5914817" y="2481792"/>
            <a:ext cx="1690460" cy="426208"/>
          </a:xfrm>
          <a:prstGeom prst="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t0ph3r\Desktop\job talk\googl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030" y="2118520"/>
            <a:ext cx="873032" cy="8730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0ph3r\Desktop\job talk\FaceBook-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060" y="2109489"/>
            <a:ext cx="910263" cy="910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0ph3r\Desktop\job talk\googl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826" y="2118520"/>
            <a:ext cx="873032" cy="8730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t0ph3r\Desktop\job talk\FaceBook-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7489" y="2109489"/>
            <a:ext cx="910263" cy="91026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ular Callout 28"/>
          <p:cNvSpPr/>
          <p:nvPr/>
        </p:nvSpPr>
        <p:spPr>
          <a:xfrm>
            <a:off x="4314833" y="3586091"/>
            <a:ext cx="4492980" cy="3048967"/>
          </a:xfrm>
          <a:prstGeom prst="wedgeRectCallout">
            <a:avLst>
              <a:gd name="adj1" fmla="val 28584"/>
              <a:gd name="adj2" fmla="val -72965"/>
            </a:avLst>
          </a:prstGeom>
          <a:solidFill>
            <a:schemeClr val="bg1"/>
          </a:solidFill>
          <a:ln w="381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t0ph3r\Desktop\job talk\103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748" y="4227985"/>
            <a:ext cx="39052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0ph3r\Desktop\job talk\gwb_searc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54" y="3655593"/>
            <a:ext cx="3604555" cy="4227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t0ph3r\Desktop\job talk\gwb_searc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095" y="3655593"/>
            <a:ext cx="3604555" cy="4227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t0ph3r\Desktop\job talk\bush-eating-cor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302" y="4232818"/>
            <a:ext cx="2185917" cy="21859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0ph3r\Desktop\mitt-romney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7009" y="2107887"/>
            <a:ext cx="1044752" cy="9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0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anim calcmode="lin" valueType="num">
                                      <p:cBhvr>
                                        <p:cTn id="33" dur="500" fill="hold"/>
                                        <p:tgtEl>
                                          <p:spTgt spid="5122"/>
                                        </p:tgtEl>
                                        <p:attrNameLst>
                                          <p:attrName>ppt_x</p:attrName>
                                        </p:attrNameLst>
                                      </p:cBhvr>
                                      <p:tavLst>
                                        <p:tav tm="0">
                                          <p:val>
                                            <p:strVal val="#ppt_x"/>
                                          </p:val>
                                        </p:tav>
                                        <p:tav tm="100000">
                                          <p:val>
                                            <p:strVal val="#ppt_x"/>
                                          </p:val>
                                        </p:tav>
                                      </p:tavLst>
                                    </p:anim>
                                    <p:anim calcmode="lin" valueType="num">
                                      <p:cBhvr>
                                        <p:cTn id="34" dur="500" fill="hold"/>
                                        <p:tgtEl>
                                          <p:spTgt spid="51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anim calcmode="lin" valueType="num">
                                      <p:cBhvr>
                                        <p:cTn id="38" dur="500" fill="hold"/>
                                        <p:tgtEl>
                                          <p:spTgt spid="1026"/>
                                        </p:tgtEl>
                                        <p:attrNameLst>
                                          <p:attrName>ppt_x</p:attrName>
                                        </p:attrNameLst>
                                      </p:cBhvr>
                                      <p:tavLst>
                                        <p:tav tm="0">
                                          <p:val>
                                            <p:strVal val="#ppt_x"/>
                                          </p:val>
                                        </p:tav>
                                        <p:tav tm="100000">
                                          <p:val>
                                            <p:strVal val="#ppt_x"/>
                                          </p:val>
                                        </p:tav>
                                      </p:tavLst>
                                    </p:anim>
                                    <p:anim calcmode="lin" valueType="num">
                                      <p:cBhvr>
                                        <p:cTn id="39" dur="500" fill="hold"/>
                                        <p:tgtEl>
                                          <p:spTgt spid="10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500"/>
                                        <p:tgtEl>
                                          <p:spTgt spid="2050"/>
                                        </p:tgtEl>
                                      </p:cBhvr>
                                    </p:animEffect>
                                    <p:anim calcmode="lin" valueType="num">
                                      <p:cBhvr>
                                        <p:cTn id="43" dur="500" fill="hold"/>
                                        <p:tgtEl>
                                          <p:spTgt spid="2050"/>
                                        </p:tgtEl>
                                        <p:attrNameLst>
                                          <p:attrName>ppt_x</p:attrName>
                                        </p:attrNameLst>
                                      </p:cBhvr>
                                      <p:tavLst>
                                        <p:tav tm="0">
                                          <p:val>
                                            <p:strVal val="#ppt_x"/>
                                          </p:val>
                                        </p:tav>
                                        <p:tav tm="100000">
                                          <p:val>
                                            <p:strVal val="#ppt_x"/>
                                          </p:val>
                                        </p:tav>
                                      </p:tavLst>
                                    </p:anim>
                                    <p:anim calcmode="lin" valueType="num">
                                      <p:cBhvr>
                                        <p:cTn id="44"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31"/>
                                        </p:tgtEl>
                                        <p:attrNameLst>
                                          <p:attrName>style.visibility</p:attrName>
                                        </p:attrNameLst>
                                      </p:cBhvr>
                                      <p:to>
                                        <p:strVal val="visible"/>
                                      </p:to>
                                    </p:set>
                                    <p:animEffect transition="in" filter="fade">
                                      <p:cBhvr>
                                        <p:cTn id="60" dur="500"/>
                                        <p:tgtEl>
                                          <p:spTgt spid="1031"/>
                                        </p:tgtEl>
                                      </p:cBhvr>
                                    </p:animEffect>
                                    <p:anim calcmode="lin" valueType="num">
                                      <p:cBhvr>
                                        <p:cTn id="61" dur="500" fill="hold"/>
                                        <p:tgtEl>
                                          <p:spTgt spid="1031"/>
                                        </p:tgtEl>
                                        <p:attrNameLst>
                                          <p:attrName>ppt_x</p:attrName>
                                        </p:attrNameLst>
                                      </p:cBhvr>
                                      <p:tavLst>
                                        <p:tav tm="0">
                                          <p:val>
                                            <p:strVal val="#ppt_x"/>
                                          </p:val>
                                        </p:tav>
                                        <p:tav tm="100000">
                                          <p:val>
                                            <p:strVal val="#ppt_x"/>
                                          </p:val>
                                        </p:tav>
                                      </p:tavLst>
                                    </p:anim>
                                    <p:anim calcmode="lin" valueType="num">
                                      <p:cBhvr>
                                        <p:cTn id="62" dur="500" fill="hold"/>
                                        <p:tgtEl>
                                          <p:spTgt spid="103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anim calcmode="lin" valueType="num">
                                      <p:cBhvr>
                                        <p:cTn id="66" dur="500" fill="hold"/>
                                        <p:tgtEl>
                                          <p:spTgt spid="4"/>
                                        </p:tgtEl>
                                        <p:attrNameLst>
                                          <p:attrName>ppt_x</p:attrName>
                                        </p:attrNameLst>
                                      </p:cBhvr>
                                      <p:tavLst>
                                        <p:tav tm="0">
                                          <p:val>
                                            <p:strVal val="#ppt_x"/>
                                          </p:val>
                                        </p:tav>
                                        <p:tav tm="100000">
                                          <p:val>
                                            <p:strVal val="#ppt_x"/>
                                          </p:val>
                                        </p:tav>
                                      </p:tavLst>
                                    </p:anim>
                                    <p:anim calcmode="lin" valueType="num">
                                      <p:cBhvr>
                                        <p:cTn id="6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anim calcmode="lin" valueType="num">
                                      <p:cBhvr>
                                        <p:cTn id="79" dur="500" fill="hold"/>
                                        <p:tgtEl>
                                          <p:spTgt spid="29"/>
                                        </p:tgtEl>
                                        <p:attrNameLst>
                                          <p:attrName>ppt_x</p:attrName>
                                        </p:attrNameLst>
                                      </p:cBhvr>
                                      <p:tavLst>
                                        <p:tav tm="0">
                                          <p:val>
                                            <p:strVal val="#ppt_x"/>
                                          </p:val>
                                        </p:tav>
                                        <p:tav tm="100000">
                                          <p:val>
                                            <p:strVal val="#ppt_x"/>
                                          </p:val>
                                        </p:tav>
                                      </p:tavLst>
                                    </p:anim>
                                    <p:anim calcmode="lin" valueType="num">
                                      <p:cBhvr>
                                        <p:cTn id="80" dur="5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030"/>
                                        </p:tgtEl>
                                        <p:attrNameLst>
                                          <p:attrName>style.visibility</p:attrName>
                                        </p:attrNameLst>
                                      </p:cBhvr>
                                      <p:to>
                                        <p:strVal val="visible"/>
                                      </p:to>
                                    </p:set>
                                    <p:animEffect transition="in" filter="fade">
                                      <p:cBhvr>
                                        <p:cTn id="83" dur="500"/>
                                        <p:tgtEl>
                                          <p:spTgt spid="1030"/>
                                        </p:tgtEl>
                                      </p:cBhvr>
                                    </p:animEffect>
                                    <p:anim calcmode="lin" valueType="num">
                                      <p:cBhvr>
                                        <p:cTn id="84" dur="500" fill="hold"/>
                                        <p:tgtEl>
                                          <p:spTgt spid="1030"/>
                                        </p:tgtEl>
                                        <p:attrNameLst>
                                          <p:attrName>ppt_x</p:attrName>
                                        </p:attrNameLst>
                                      </p:cBhvr>
                                      <p:tavLst>
                                        <p:tav tm="0">
                                          <p:val>
                                            <p:strVal val="#ppt_x"/>
                                          </p:val>
                                        </p:tav>
                                        <p:tav tm="100000">
                                          <p:val>
                                            <p:strVal val="#ppt_x"/>
                                          </p:val>
                                        </p:tav>
                                      </p:tavLst>
                                    </p:anim>
                                    <p:anim calcmode="lin" valueType="num">
                                      <p:cBhvr>
                                        <p:cTn id="85" dur="500" fill="hold"/>
                                        <p:tgtEl>
                                          <p:spTgt spid="103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anim calcmode="lin" valueType="num">
                                      <p:cBhvr>
                                        <p:cTn id="89" dur="500" fill="hold"/>
                                        <p:tgtEl>
                                          <p:spTgt spid="32"/>
                                        </p:tgtEl>
                                        <p:attrNameLst>
                                          <p:attrName>ppt_x</p:attrName>
                                        </p:attrNameLst>
                                      </p:cBhvr>
                                      <p:tavLst>
                                        <p:tav tm="0">
                                          <p:val>
                                            <p:strVal val="#ppt_x"/>
                                          </p:val>
                                        </p:tav>
                                        <p:tav tm="100000">
                                          <p:val>
                                            <p:strVal val="#ppt_x"/>
                                          </p:val>
                                        </p:tav>
                                      </p:tavLst>
                                    </p:anim>
                                    <p:anim calcmode="lin" valueType="num">
                                      <p:cBhvr>
                                        <p:cTn id="9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500"/>
                                        <p:tgtEl>
                                          <p:spTgt spid="16"/>
                                        </p:tgtEl>
                                      </p:cBhvr>
                                    </p:animEffect>
                                    <p:anim calcmode="lin" valueType="num">
                                      <p:cBhvr>
                                        <p:cTn id="95" dur="500"/>
                                        <p:tgtEl>
                                          <p:spTgt spid="16"/>
                                        </p:tgtEl>
                                        <p:attrNameLst>
                                          <p:attrName>ppt_x</p:attrName>
                                        </p:attrNameLst>
                                      </p:cBhvr>
                                      <p:tavLst>
                                        <p:tav tm="0">
                                          <p:val>
                                            <p:strVal val="ppt_x"/>
                                          </p:val>
                                        </p:tav>
                                        <p:tav tm="100000">
                                          <p:val>
                                            <p:strVal val="ppt_x"/>
                                          </p:val>
                                        </p:tav>
                                      </p:tavLst>
                                    </p:anim>
                                    <p:anim calcmode="lin" valueType="num">
                                      <p:cBhvr>
                                        <p:cTn id="96" dur="500"/>
                                        <p:tgtEl>
                                          <p:spTgt spid="16"/>
                                        </p:tgtEl>
                                        <p:attrNameLst>
                                          <p:attrName>ppt_y</p:attrName>
                                        </p:attrNameLst>
                                      </p:cBhvr>
                                      <p:tavLst>
                                        <p:tav tm="0">
                                          <p:val>
                                            <p:strVal val="ppt_y"/>
                                          </p:val>
                                        </p:tav>
                                        <p:tav tm="100000">
                                          <p:val>
                                            <p:strVal val="ppt_y+.1"/>
                                          </p:val>
                                        </p:tav>
                                      </p:tavLst>
                                    </p:anim>
                                    <p:set>
                                      <p:cBhvr>
                                        <p:cTn id="97" dur="1" fill="hold">
                                          <p:stCondLst>
                                            <p:cond delay="499"/>
                                          </p:stCondLst>
                                        </p:cTn>
                                        <p:tgtEl>
                                          <p:spTgt spid="16"/>
                                        </p:tgtEl>
                                        <p:attrNameLst>
                                          <p:attrName>style.visibility</p:attrName>
                                        </p:attrNameLst>
                                      </p:cBhvr>
                                      <p:to>
                                        <p:strVal val="hidden"/>
                                      </p:to>
                                    </p:set>
                                  </p:childTnLst>
                                </p:cTn>
                              </p:par>
                              <p:par>
                                <p:cTn id="98" presetID="42" presetClass="exit" presetSubtype="0" fill="hold" nodeType="withEffect">
                                  <p:stCondLst>
                                    <p:cond delay="0"/>
                                  </p:stCondLst>
                                  <p:childTnLst>
                                    <p:animEffect transition="out" filter="fade">
                                      <p:cBhvr>
                                        <p:cTn id="99" dur="500"/>
                                        <p:tgtEl>
                                          <p:spTgt spid="5122"/>
                                        </p:tgtEl>
                                      </p:cBhvr>
                                    </p:animEffect>
                                    <p:anim calcmode="lin" valueType="num">
                                      <p:cBhvr>
                                        <p:cTn id="100" dur="500"/>
                                        <p:tgtEl>
                                          <p:spTgt spid="5122"/>
                                        </p:tgtEl>
                                        <p:attrNameLst>
                                          <p:attrName>ppt_x</p:attrName>
                                        </p:attrNameLst>
                                      </p:cBhvr>
                                      <p:tavLst>
                                        <p:tav tm="0">
                                          <p:val>
                                            <p:strVal val="ppt_x"/>
                                          </p:val>
                                        </p:tav>
                                        <p:tav tm="100000">
                                          <p:val>
                                            <p:strVal val="ppt_x"/>
                                          </p:val>
                                        </p:tav>
                                      </p:tavLst>
                                    </p:anim>
                                    <p:anim calcmode="lin" valueType="num">
                                      <p:cBhvr>
                                        <p:cTn id="101" dur="500"/>
                                        <p:tgtEl>
                                          <p:spTgt spid="5122"/>
                                        </p:tgtEl>
                                        <p:attrNameLst>
                                          <p:attrName>ppt_y</p:attrName>
                                        </p:attrNameLst>
                                      </p:cBhvr>
                                      <p:tavLst>
                                        <p:tav tm="0">
                                          <p:val>
                                            <p:strVal val="ppt_y"/>
                                          </p:val>
                                        </p:tav>
                                        <p:tav tm="100000">
                                          <p:val>
                                            <p:strVal val="ppt_y+.1"/>
                                          </p:val>
                                        </p:tav>
                                      </p:tavLst>
                                    </p:anim>
                                    <p:set>
                                      <p:cBhvr>
                                        <p:cTn id="102" dur="1" fill="hold">
                                          <p:stCondLst>
                                            <p:cond delay="499"/>
                                          </p:stCondLst>
                                        </p:cTn>
                                        <p:tgtEl>
                                          <p:spTgt spid="512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500"/>
                                        <p:tgtEl>
                                          <p:spTgt spid="1030"/>
                                        </p:tgtEl>
                                      </p:cBhvr>
                                    </p:animEffect>
                                    <p:anim calcmode="lin" valueType="num">
                                      <p:cBhvr>
                                        <p:cTn id="105" dur="500"/>
                                        <p:tgtEl>
                                          <p:spTgt spid="1030"/>
                                        </p:tgtEl>
                                        <p:attrNameLst>
                                          <p:attrName>ppt_x</p:attrName>
                                        </p:attrNameLst>
                                      </p:cBhvr>
                                      <p:tavLst>
                                        <p:tav tm="0">
                                          <p:val>
                                            <p:strVal val="ppt_x"/>
                                          </p:val>
                                        </p:tav>
                                        <p:tav tm="100000">
                                          <p:val>
                                            <p:strVal val="ppt_x"/>
                                          </p:val>
                                        </p:tav>
                                      </p:tavLst>
                                    </p:anim>
                                    <p:anim calcmode="lin" valueType="num">
                                      <p:cBhvr>
                                        <p:cTn id="106" dur="500"/>
                                        <p:tgtEl>
                                          <p:spTgt spid="1030"/>
                                        </p:tgtEl>
                                        <p:attrNameLst>
                                          <p:attrName>ppt_y</p:attrName>
                                        </p:attrNameLst>
                                      </p:cBhvr>
                                      <p:tavLst>
                                        <p:tav tm="0">
                                          <p:val>
                                            <p:strVal val="ppt_y"/>
                                          </p:val>
                                        </p:tav>
                                        <p:tav tm="100000">
                                          <p:val>
                                            <p:strVal val="ppt_y+.1"/>
                                          </p:val>
                                        </p:tav>
                                      </p:tavLst>
                                    </p:anim>
                                    <p:set>
                                      <p:cBhvr>
                                        <p:cTn id="107" dur="1" fill="hold">
                                          <p:stCondLst>
                                            <p:cond delay="499"/>
                                          </p:stCondLst>
                                        </p:cTn>
                                        <p:tgtEl>
                                          <p:spTgt spid="1030"/>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500"/>
                                        <p:tgtEl>
                                          <p:spTgt spid="26"/>
                                        </p:tgtEl>
                                      </p:cBhvr>
                                    </p:animEffect>
                                    <p:anim calcmode="lin" valueType="num">
                                      <p:cBhvr>
                                        <p:cTn id="110" dur="500"/>
                                        <p:tgtEl>
                                          <p:spTgt spid="26"/>
                                        </p:tgtEl>
                                        <p:attrNameLst>
                                          <p:attrName>ppt_x</p:attrName>
                                        </p:attrNameLst>
                                      </p:cBhvr>
                                      <p:tavLst>
                                        <p:tav tm="0">
                                          <p:val>
                                            <p:strVal val="ppt_x"/>
                                          </p:val>
                                        </p:tav>
                                        <p:tav tm="100000">
                                          <p:val>
                                            <p:strVal val="ppt_x"/>
                                          </p:val>
                                        </p:tav>
                                      </p:tavLst>
                                    </p:anim>
                                    <p:anim calcmode="lin" valueType="num">
                                      <p:cBhvr>
                                        <p:cTn id="111" dur="500"/>
                                        <p:tgtEl>
                                          <p:spTgt spid="26"/>
                                        </p:tgtEl>
                                        <p:attrNameLst>
                                          <p:attrName>ppt_y</p:attrName>
                                        </p:attrNameLst>
                                      </p:cBhvr>
                                      <p:tavLst>
                                        <p:tav tm="0">
                                          <p:val>
                                            <p:strVal val="ppt_y"/>
                                          </p:val>
                                        </p:tav>
                                        <p:tav tm="100000">
                                          <p:val>
                                            <p:strVal val="ppt_y+.1"/>
                                          </p:val>
                                        </p:tav>
                                      </p:tavLst>
                                    </p:anim>
                                    <p:set>
                                      <p:cBhvr>
                                        <p:cTn id="112" dur="1" fill="hold">
                                          <p:stCondLst>
                                            <p:cond delay="499"/>
                                          </p:stCondLst>
                                        </p:cTn>
                                        <p:tgtEl>
                                          <p:spTgt spid="26"/>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500"/>
                                        <p:tgtEl>
                                          <p:spTgt spid="1031"/>
                                        </p:tgtEl>
                                      </p:cBhvr>
                                    </p:animEffect>
                                    <p:anim calcmode="lin" valueType="num">
                                      <p:cBhvr>
                                        <p:cTn id="115" dur="500"/>
                                        <p:tgtEl>
                                          <p:spTgt spid="1031"/>
                                        </p:tgtEl>
                                        <p:attrNameLst>
                                          <p:attrName>ppt_x</p:attrName>
                                        </p:attrNameLst>
                                      </p:cBhvr>
                                      <p:tavLst>
                                        <p:tav tm="0">
                                          <p:val>
                                            <p:strVal val="ppt_x"/>
                                          </p:val>
                                        </p:tav>
                                        <p:tav tm="100000">
                                          <p:val>
                                            <p:strVal val="ppt_x"/>
                                          </p:val>
                                        </p:tav>
                                      </p:tavLst>
                                    </p:anim>
                                    <p:anim calcmode="lin" valueType="num">
                                      <p:cBhvr>
                                        <p:cTn id="116" dur="500"/>
                                        <p:tgtEl>
                                          <p:spTgt spid="1031"/>
                                        </p:tgtEl>
                                        <p:attrNameLst>
                                          <p:attrName>ppt_y</p:attrName>
                                        </p:attrNameLst>
                                      </p:cBhvr>
                                      <p:tavLst>
                                        <p:tav tm="0">
                                          <p:val>
                                            <p:strVal val="ppt_y"/>
                                          </p:val>
                                        </p:tav>
                                        <p:tav tm="100000">
                                          <p:val>
                                            <p:strVal val="ppt_y+.1"/>
                                          </p:val>
                                        </p:tav>
                                      </p:tavLst>
                                    </p:anim>
                                    <p:set>
                                      <p:cBhvr>
                                        <p:cTn id="117" dur="1" fill="hold">
                                          <p:stCondLst>
                                            <p:cond delay="499"/>
                                          </p:stCondLst>
                                        </p:cTn>
                                        <p:tgtEl>
                                          <p:spTgt spid="1031"/>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500"/>
                                        <p:tgtEl>
                                          <p:spTgt spid="29"/>
                                        </p:tgtEl>
                                      </p:cBhvr>
                                    </p:animEffect>
                                    <p:anim calcmode="lin" valueType="num">
                                      <p:cBhvr>
                                        <p:cTn id="120" dur="500"/>
                                        <p:tgtEl>
                                          <p:spTgt spid="29"/>
                                        </p:tgtEl>
                                        <p:attrNameLst>
                                          <p:attrName>ppt_x</p:attrName>
                                        </p:attrNameLst>
                                      </p:cBhvr>
                                      <p:tavLst>
                                        <p:tav tm="0">
                                          <p:val>
                                            <p:strVal val="ppt_x"/>
                                          </p:val>
                                        </p:tav>
                                        <p:tav tm="100000">
                                          <p:val>
                                            <p:strVal val="ppt_x"/>
                                          </p:val>
                                        </p:tav>
                                      </p:tavLst>
                                    </p:anim>
                                    <p:anim calcmode="lin" valueType="num">
                                      <p:cBhvr>
                                        <p:cTn id="121" dur="500"/>
                                        <p:tgtEl>
                                          <p:spTgt spid="29"/>
                                        </p:tgtEl>
                                        <p:attrNameLst>
                                          <p:attrName>ppt_y</p:attrName>
                                        </p:attrNameLst>
                                      </p:cBhvr>
                                      <p:tavLst>
                                        <p:tav tm="0">
                                          <p:val>
                                            <p:strVal val="ppt_y"/>
                                          </p:val>
                                        </p:tav>
                                        <p:tav tm="100000">
                                          <p:val>
                                            <p:strVal val="ppt_y+.1"/>
                                          </p:val>
                                        </p:tav>
                                      </p:tavLst>
                                    </p:anim>
                                    <p:set>
                                      <p:cBhvr>
                                        <p:cTn id="122" dur="1" fill="hold">
                                          <p:stCondLst>
                                            <p:cond delay="499"/>
                                          </p:stCondLst>
                                        </p:cTn>
                                        <p:tgtEl>
                                          <p:spTgt spid="29"/>
                                        </p:tgtEl>
                                        <p:attrNameLst>
                                          <p:attrName>style.visibility</p:attrName>
                                        </p:attrNameLst>
                                      </p:cBhvr>
                                      <p:to>
                                        <p:strVal val="hidden"/>
                                      </p:to>
                                    </p:set>
                                  </p:childTnLst>
                                </p:cTn>
                              </p:par>
                              <p:par>
                                <p:cTn id="123" presetID="42" presetClass="exit" presetSubtype="0" fill="hold" nodeType="withEffect">
                                  <p:stCondLst>
                                    <p:cond delay="0"/>
                                  </p:stCondLst>
                                  <p:childTnLst>
                                    <p:animEffect transition="out" filter="fade">
                                      <p:cBhvr>
                                        <p:cTn id="124" dur="500"/>
                                        <p:tgtEl>
                                          <p:spTgt spid="32"/>
                                        </p:tgtEl>
                                      </p:cBhvr>
                                    </p:animEffect>
                                    <p:anim calcmode="lin" valueType="num">
                                      <p:cBhvr>
                                        <p:cTn id="125" dur="500"/>
                                        <p:tgtEl>
                                          <p:spTgt spid="32"/>
                                        </p:tgtEl>
                                        <p:attrNameLst>
                                          <p:attrName>ppt_x</p:attrName>
                                        </p:attrNameLst>
                                      </p:cBhvr>
                                      <p:tavLst>
                                        <p:tav tm="0">
                                          <p:val>
                                            <p:strVal val="ppt_x"/>
                                          </p:val>
                                        </p:tav>
                                        <p:tav tm="100000">
                                          <p:val>
                                            <p:strVal val="ppt_x"/>
                                          </p:val>
                                        </p:tav>
                                      </p:tavLst>
                                    </p:anim>
                                    <p:anim calcmode="lin" valueType="num">
                                      <p:cBhvr>
                                        <p:cTn id="126" dur="500"/>
                                        <p:tgtEl>
                                          <p:spTgt spid="32"/>
                                        </p:tgtEl>
                                        <p:attrNameLst>
                                          <p:attrName>ppt_y</p:attrName>
                                        </p:attrNameLst>
                                      </p:cBhvr>
                                      <p:tavLst>
                                        <p:tav tm="0">
                                          <p:val>
                                            <p:strVal val="ppt_y"/>
                                          </p:val>
                                        </p:tav>
                                        <p:tav tm="100000">
                                          <p:val>
                                            <p:strVal val="ppt_y+.1"/>
                                          </p:val>
                                        </p:tav>
                                      </p:tavLst>
                                    </p:anim>
                                    <p:set>
                                      <p:cBhvr>
                                        <p:cTn id="127" dur="1" fill="hold">
                                          <p:stCondLst>
                                            <p:cond delay="499"/>
                                          </p:stCondLst>
                                        </p:cTn>
                                        <p:tgtEl>
                                          <p:spTgt spid="32"/>
                                        </p:tgtEl>
                                        <p:attrNameLst>
                                          <p:attrName>style.visibility</p:attrName>
                                        </p:attrNameLst>
                                      </p:cBhvr>
                                      <p:to>
                                        <p:strVal val="hidden"/>
                                      </p:to>
                                    </p:set>
                                  </p:childTnLst>
                                </p:cTn>
                              </p:par>
                              <p:par>
                                <p:cTn id="128" presetID="42" presetClass="exit" presetSubtype="0" fill="hold" nodeType="withEffect">
                                  <p:stCondLst>
                                    <p:cond delay="0"/>
                                  </p:stCondLst>
                                  <p:childTnLst>
                                    <p:animEffect transition="out" filter="fade">
                                      <p:cBhvr>
                                        <p:cTn id="129" dur="500"/>
                                        <p:tgtEl>
                                          <p:spTgt spid="4"/>
                                        </p:tgtEl>
                                      </p:cBhvr>
                                    </p:animEffect>
                                    <p:anim calcmode="lin" valueType="num">
                                      <p:cBhvr>
                                        <p:cTn id="130" dur="500"/>
                                        <p:tgtEl>
                                          <p:spTgt spid="4"/>
                                        </p:tgtEl>
                                        <p:attrNameLst>
                                          <p:attrName>ppt_x</p:attrName>
                                        </p:attrNameLst>
                                      </p:cBhvr>
                                      <p:tavLst>
                                        <p:tav tm="0">
                                          <p:val>
                                            <p:strVal val="ppt_x"/>
                                          </p:val>
                                        </p:tav>
                                        <p:tav tm="100000">
                                          <p:val>
                                            <p:strVal val="ppt_x"/>
                                          </p:val>
                                        </p:tav>
                                      </p:tavLst>
                                    </p:anim>
                                    <p:anim calcmode="lin" valueType="num">
                                      <p:cBhvr>
                                        <p:cTn id="131" dur="500"/>
                                        <p:tgtEl>
                                          <p:spTgt spid="4"/>
                                        </p:tgtEl>
                                        <p:attrNameLst>
                                          <p:attrName>ppt_y</p:attrName>
                                        </p:attrNameLst>
                                      </p:cBhvr>
                                      <p:tavLst>
                                        <p:tav tm="0">
                                          <p:val>
                                            <p:strVal val="ppt_y"/>
                                          </p:val>
                                        </p:tav>
                                        <p:tav tm="100000">
                                          <p:val>
                                            <p:strVal val="ppt_y+.1"/>
                                          </p:val>
                                        </p:tav>
                                      </p:tavLst>
                                    </p:anim>
                                    <p:set>
                                      <p:cBhvr>
                                        <p:cTn id="132" dur="1" fill="hold">
                                          <p:stCondLst>
                                            <p:cond delay="499"/>
                                          </p:stCondLst>
                                        </p:cTn>
                                        <p:tgtEl>
                                          <p:spTgt spid="4"/>
                                        </p:tgtEl>
                                        <p:attrNameLst>
                                          <p:attrName>style.visibility</p:attrName>
                                        </p:attrNameLst>
                                      </p:cBhvr>
                                      <p:to>
                                        <p:strVal val="hidden"/>
                                      </p:to>
                                    </p:set>
                                  </p:childTnLst>
                                </p:cTn>
                              </p:par>
                            </p:childTnLst>
                          </p:cTn>
                        </p:par>
                        <p:par>
                          <p:cTn id="133" fill="hold">
                            <p:stCondLst>
                              <p:cond delay="500"/>
                            </p:stCondLst>
                            <p:childTnLst>
                              <p:par>
                                <p:cTn id="134" presetID="42" presetClass="entr" presetSubtype="0" fill="hold" nodeType="afterEffect">
                                  <p:stCondLst>
                                    <p:cond delay="0"/>
                                  </p:stCondLst>
                                  <p:childTnLst>
                                    <p:set>
                                      <p:cBhvr>
                                        <p:cTn id="135" dur="1" fill="hold">
                                          <p:stCondLst>
                                            <p:cond delay="0"/>
                                          </p:stCondLst>
                                        </p:cTn>
                                        <p:tgtEl>
                                          <p:spTgt spid="3074"/>
                                        </p:tgtEl>
                                        <p:attrNameLst>
                                          <p:attrName>style.visibility</p:attrName>
                                        </p:attrNameLst>
                                      </p:cBhvr>
                                      <p:to>
                                        <p:strVal val="visible"/>
                                      </p:to>
                                    </p:set>
                                    <p:animEffect transition="in" filter="fade">
                                      <p:cBhvr>
                                        <p:cTn id="136" dur="500"/>
                                        <p:tgtEl>
                                          <p:spTgt spid="3074"/>
                                        </p:tgtEl>
                                      </p:cBhvr>
                                    </p:animEffect>
                                    <p:anim calcmode="lin" valueType="num">
                                      <p:cBhvr>
                                        <p:cTn id="137" dur="500" fill="hold"/>
                                        <p:tgtEl>
                                          <p:spTgt spid="3074"/>
                                        </p:tgtEl>
                                        <p:attrNameLst>
                                          <p:attrName>ppt_x</p:attrName>
                                        </p:attrNameLst>
                                      </p:cBhvr>
                                      <p:tavLst>
                                        <p:tav tm="0">
                                          <p:val>
                                            <p:strVal val="#ppt_x"/>
                                          </p:val>
                                        </p:tav>
                                        <p:tav tm="100000">
                                          <p:val>
                                            <p:strVal val="#ppt_x"/>
                                          </p:val>
                                        </p:tav>
                                      </p:tavLst>
                                    </p:anim>
                                    <p:anim calcmode="lin" valueType="num">
                                      <p:cBhvr>
                                        <p:cTn id="138" dur="500" fill="hold"/>
                                        <p:tgtEl>
                                          <p:spTgt spid="3074"/>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fade">
                                      <p:cBhvr>
                                        <p:cTn id="141" dur="500"/>
                                        <p:tgtEl>
                                          <p:spTgt spid="25"/>
                                        </p:tgtEl>
                                      </p:cBhvr>
                                    </p:animEffect>
                                    <p:anim calcmode="lin" valueType="num">
                                      <p:cBhvr>
                                        <p:cTn id="142" dur="500" fill="hold"/>
                                        <p:tgtEl>
                                          <p:spTgt spid="25"/>
                                        </p:tgtEl>
                                        <p:attrNameLst>
                                          <p:attrName>ppt_x</p:attrName>
                                        </p:attrNameLst>
                                      </p:cBhvr>
                                      <p:tavLst>
                                        <p:tav tm="0">
                                          <p:val>
                                            <p:strVal val="#ppt_x"/>
                                          </p:val>
                                        </p:tav>
                                        <p:tav tm="100000">
                                          <p:val>
                                            <p:strVal val="#ppt_x"/>
                                          </p:val>
                                        </p:tav>
                                      </p:tavLst>
                                    </p:anim>
                                    <p:anim calcmode="lin" valueType="num">
                                      <p:cBhvr>
                                        <p:cTn id="14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12">
                                            <p:txEl>
                                              <p:pRg st="1" end="1"/>
                                            </p:txEl>
                                          </p:spTgt>
                                        </p:tgtEl>
                                        <p:attrNameLst>
                                          <p:attrName>style.visibility</p:attrName>
                                        </p:attrNameLst>
                                      </p:cBhvr>
                                      <p:to>
                                        <p:strVal val="visible"/>
                                      </p:to>
                                    </p:set>
                                    <p:animEffect transition="in" filter="fade">
                                      <p:cBhvr>
                                        <p:cTn id="148" dur="500"/>
                                        <p:tgtEl>
                                          <p:spTgt spid="12">
                                            <p:txEl>
                                              <p:pRg st="1" end="1"/>
                                            </p:txEl>
                                          </p:spTgt>
                                        </p:tgtEl>
                                      </p:cBhvr>
                                    </p:animEffect>
                                    <p:anim calcmode="lin" valueType="num">
                                      <p:cBhvr>
                                        <p:cTn id="14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50" dur="500" fill="hold"/>
                                        <p:tgtEl>
                                          <p:spTgt spid="12">
                                            <p:txEl>
                                              <p:pRg st="1" end="1"/>
                                            </p:txEl>
                                          </p:spTgt>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12">
                                            <p:txEl>
                                              <p:pRg st="2" end="2"/>
                                            </p:txEl>
                                          </p:spTgt>
                                        </p:tgtEl>
                                        <p:attrNameLst>
                                          <p:attrName>style.visibility</p:attrName>
                                        </p:attrNameLst>
                                      </p:cBhvr>
                                      <p:to>
                                        <p:strVal val="visible"/>
                                      </p:to>
                                    </p:set>
                                    <p:animEffect transition="in" filter="fade">
                                      <p:cBhvr>
                                        <p:cTn id="153" dur="500"/>
                                        <p:tgtEl>
                                          <p:spTgt spid="12">
                                            <p:txEl>
                                              <p:pRg st="2" end="2"/>
                                            </p:txEl>
                                          </p:spTgt>
                                        </p:tgtEl>
                                      </p:cBhvr>
                                    </p:animEffect>
                                    <p:anim calcmode="lin" valueType="num">
                                      <p:cBhvr>
                                        <p:cTn id="15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55" dur="500" fill="hold"/>
                                        <p:tgtEl>
                                          <p:spTgt spid="12">
                                            <p:txEl>
                                              <p:pRg st="2" end="2"/>
                                            </p:txEl>
                                          </p:spTgt>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12">
                                            <p:txEl>
                                              <p:pRg st="3" end="3"/>
                                            </p:txEl>
                                          </p:spTgt>
                                        </p:tgtEl>
                                        <p:attrNameLst>
                                          <p:attrName>style.visibility</p:attrName>
                                        </p:attrNameLst>
                                      </p:cBhvr>
                                      <p:to>
                                        <p:strVal val="visible"/>
                                      </p:to>
                                    </p:set>
                                    <p:animEffect transition="in" filter="fade">
                                      <p:cBhvr>
                                        <p:cTn id="158" dur="500"/>
                                        <p:tgtEl>
                                          <p:spTgt spid="12">
                                            <p:txEl>
                                              <p:pRg st="3" end="3"/>
                                            </p:txEl>
                                          </p:spTgt>
                                        </p:tgtEl>
                                      </p:cBhvr>
                                    </p:animEffect>
                                    <p:anim calcmode="lin" valueType="num">
                                      <p:cBhvr>
                                        <p:cTn id="15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60" dur="500" fill="hold"/>
                                        <p:tgtEl>
                                          <p:spTgt spid="12">
                                            <p:txEl>
                                              <p:pRg st="3" end="3"/>
                                            </p:txEl>
                                          </p:spTgt>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12">
                                            <p:txEl>
                                              <p:pRg st="4" end="4"/>
                                            </p:txEl>
                                          </p:spTgt>
                                        </p:tgtEl>
                                        <p:attrNameLst>
                                          <p:attrName>style.visibility</p:attrName>
                                        </p:attrNameLst>
                                      </p:cBhvr>
                                      <p:to>
                                        <p:strVal val="visible"/>
                                      </p:to>
                                    </p:set>
                                    <p:animEffect transition="in" filter="fade">
                                      <p:cBhvr>
                                        <p:cTn id="163" dur="500"/>
                                        <p:tgtEl>
                                          <p:spTgt spid="12">
                                            <p:txEl>
                                              <p:pRg st="4" end="4"/>
                                            </p:txEl>
                                          </p:spTgt>
                                        </p:tgtEl>
                                      </p:cBhvr>
                                    </p:animEffect>
                                    <p:anim calcmode="lin" valueType="num">
                                      <p:cBhvr>
                                        <p:cTn id="16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165" dur="5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12">
                                            <p:txEl>
                                              <p:pRg st="5" end="5"/>
                                            </p:txEl>
                                          </p:spTgt>
                                        </p:tgtEl>
                                        <p:attrNameLst>
                                          <p:attrName>style.visibility</p:attrName>
                                        </p:attrNameLst>
                                      </p:cBhvr>
                                      <p:to>
                                        <p:strVal val="visible"/>
                                      </p:to>
                                    </p:set>
                                    <p:animEffect transition="in" filter="fade">
                                      <p:cBhvr>
                                        <p:cTn id="170" dur="500"/>
                                        <p:tgtEl>
                                          <p:spTgt spid="12">
                                            <p:txEl>
                                              <p:pRg st="5" end="5"/>
                                            </p:txEl>
                                          </p:spTgt>
                                        </p:tgtEl>
                                      </p:cBhvr>
                                    </p:animEffect>
                                    <p:anim calcmode="lin" valueType="num">
                                      <p:cBhvr>
                                        <p:cTn id="17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172" dur="500" fill="hold"/>
                                        <p:tgtEl>
                                          <p:spTgt spid="12">
                                            <p:txEl>
                                              <p:pRg st="5" end="5"/>
                                            </p:txEl>
                                          </p:spTgt>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0"/>
                                  </p:stCondLst>
                                  <p:childTnLst>
                                    <p:set>
                                      <p:cBhvr>
                                        <p:cTn id="174" dur="1" fill="hold">
                                          <p:stCondLst>
                                            <p:cond delay="0"/>
                                          </p:stCondLst>
                                        </p:cTn>
                                        <p:tgtEl>
                                          <p:spTgt spid="12">
                                            <p:txEl>
                                              <p:pRg st="6" end="6"/>
                                            </p:txEl>
                                          </p:spTgt>
                                        </p:tgtEl>
                                        <p:attrNameLst>
                                          <p:attrName>style.visibility</p:attrName>
                                        </p:attrNameLst>
                                      </p:cBhvr>
                                      <p:to>
                                        <p:strVal val="visible"/>
                                      </p:to>
                                    </p:set>
                                    <p:animEffect transition="in" filter="fade">
                                      <p:cBhvr>
                                        <p:cTn id="175" dur="500"/>
                                        <p:tgtEl>
                                          <p:spTgt spid="12">
                                            <p:txEl>
                                              <p:pRg st="6" end="6"/>
                                            </p:txEl>
                                          </p:spTgt>
                                        </p:tgtEl>
                                      </p:cBhvr>
                                    </p:animEffect>
                                    <p:anim calcmode="lin" valueType="num">
                                      <p:cBhvr>
                                        <p:cTn id="176"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177" dur="500" fill="hold"/>
                                        <p:tgtEl>
                                          <p:spTgt spid="12">
                                            <p:txEl>
                                              <p:pRg st="6" end="6"/>
                                            </p:txEl>
                                          </p:spTgt>
                                        </p:tgtEl>
                                        <p:attrNameLst>
                                          <p:attrName>ppt_y</p:attrName>
                                        </p:attrNameLst>
                                      </p:cBhvr>
                                      <p:tavLst>
                                        <p:tav tm="0">
                                          <p:val>
                                            <p:strVal val="#ppt_y+.1"/>
                                          </p:val>
                                        </p:tav>
                                        <p:tav tm="100000">
                                          <p:val>
                                            <p:strVal val="#ppt_y"/>
                                          </p:val>
                                        </p:tav>
                                      </p:tavLst>
                                    </p:anim>
                                  </p:childTnLst>
                                </p:cTn>
                              </p:par>
                              <p:par>
                                <p:cTn id="178" presetID="42" presetClass="entr" presetSubtype="0" fill="hold" nodeType="withEffect">
                                  <p:stCondLst>
                                    <p:cond delay="0"/>
                                  </p:stCondLst>
                                  <p:childTnLst>
                                    <p:set>
                                      <p:cBhvr>
                                        <p:cTn id="179" dur="1" fill="hold">
                                          <p:stCondLst>
                                            <p:cond delay="0"/>
                                          </p:stCondLst>
                                        </p:cTn>
                                        <p:tgtEl>
                                          <p:spTgt spid="12">
                                            <p:txEl>
                                              <p:pRg st="7" end="7"/>
                                            </p:txEl>
                                          </p:spTgt>
                                        </p:tgtEl>
                                        <p:attrNameLst>
                                          <p:attrName>style.visibility</p:attrName>
                                        </p:attrNameLst>
                                      </p:cBhvr>
                                      <p:to>
                                        <p:strVal val="visible"/>
                                      </p:to>
                                    </p:set>
                                    <p:animEffect transition="in" filter="fade">
                                      <p:cBhvr>
                                        <p:cTn id="180" dur="500"/>
                                        <p:tgtEl>
                                          <p:spTgt spid="12">
                                            <p:txEl>
                                              <p:pRg st="7" end="7"/>
                                            </p:txEl>
                                          </p:spTgt>
                                        </p:tgtEl>
                                      </p:cBhvr>
                                    </p:animEffect>
                                    <p:anim calcmode="lin" valueType="num">
                                      <p:cBhvr>
                                        <p:cTn id="18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182"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13" grpId="0"/>
      <p:bldP spid="8" grpId="0" animBg="1"/>
      <p:bldP spid="14" grpId="0" animBg="1"/>
      <p:bldP spid="18" grpId="0" animBg="1"/>
      <p:bldP spid="26" grpId="0" animBg="1"/>
      <p:bldP spid="26" grpId="1" animBg="1"/>
      <p:bldP spid="19" grpId="0" animBg="1"/>
      <p:bldP spid="21" grpId="0"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is Ubiquitous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a:t>
            </a:fld>
            <a:endParaRPr lang="en-US" dirty="0"/>
          </a:p>
        </p:txBody>
      </p:sp>
      <p:sp>
        <p:nvSpPr>
          <p:cNvPr id="4" name="Content Placeholder 3"/>
          <p:cNvSpPr>
            <a:spLocks noGrp="1"/>
          </p:cNvSpPr>
          <p:nvPr>
            <p:ph sz="quarter" idx="1"/>
          </p:nvPr>
        </p:nvSpPr>
        <p:spPr>
          <a:xfrm>
            <a:off x="142525" y="1600200"/>
            <a:ext cx="4419600" cy="592184"/>
          </a:xfrm>
        </p:spPr>
        <p:txBody>
          <a:bodyPr/>
          <a:lstStyle/>
          <a:p>
            <a:r>
              <a:rPr lang="en-US" dirty="0" smtClean="0"/>
              <a:t>Search Results</a:t>
            </a:r>
          </a:p>
        </p:txBody>
      </p:sp>
      <p:pic>
        <p:nvPicPr>
          <p:cNvPr id="1026" name="Picture 2" descr="C:\Users\bowli_000\Desktop\assets\see-how-your-google-results-measure-up-with-google-grader-video--6b8bbb4b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77" t="27321" r="6244" b="16052"/>
          <a:stretch/>
        </p:blipFill>
        <p:spPr bwMode="auto">
          <a:xfrm>
            <a:off x="218727" y="2164671"/>
            <a:ext cx="2391381" cy="8658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wli_000\Desktop\assets\bin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9398" t="30316" r="5362" b="26730"/>
          <a:stretch/>
        </p:blipFill>
        <p:spPr bwMode="auto">
          <a:xfrm>
            <a:off x="2818232" y="2174663"/>
            <a:ext cx="2283824" cy="845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owli_000\Desktop\assets\432px-Target_logo_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0092" y="3420388"/>
            <a:ext cx="1284550" cy="17067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owli_000\Desktop\assets\amazon-logo.jpeg"/>
          <p:cNvPicPr>
            <a:picLocks noChangeAspect="1" noChangeArrowheads="1"/>
          </p:cNvPicPr>
          <p:nvPr/>
        </p:nvPicPr>
        <p:blipFill rotWithShape="1">
          <a:blip r:embed="rId5">
            <a:extLst>
              <a:ext uri="{28A0092B-C50C-407E-A947-70E740481C1C}">
                <a14:useLocalDpi xmlns:a14="http://schemas.microsoft.com/office/drawing/2010/main" val="0"/>
              </a:ext>
            </a:extLst>
          </a:blip>
          <a:srcRect l="22077" t="35716" r="20322" b="35456"/>
          <a:stretch/>
        </p:blipFill>
        <p:spPr bwMode="auto">
          <a:xfrm>
            <a:off x="977524" y="3880223"/>
            <a:ext cx="2361348" cy="7871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owli_000\Desktop\assets\staple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3395" y="3770022"/>
            <a:ext cx="2021890" cy="100751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142525" y="3243944"/>
            <a:ext cx="8839200" cy="55517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Goods and Services</a:t>
            </a:r>
          </a:p>
          <a:p>
            <a:endParaRPr lang="en-US" dirty="0" smtClean="0"/>
          </a:p>
        </p:txBody>
      </p:sp>
      <p:sp>
        <p:nvSpPr>
          <p:cNvPr id="12" name="Content Placeholder 3"/>
          <p:cNvSpPr txBox="1">
            <a:spLocks/>
          </p:cNvSpPr>
          <p:nvPr/>
        </p:nvSpPr>
        <p:spPr>
          <a:xfrm>
            <a:off x="142525" y="5043944"/>
            <a:ext cx="8839200" cy="55517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Music, Movies, Media</a:t>
            </a:r>
          </a:p>
          <a:p>
            <a:endParaRPr lang="en-US" dirty="0" smtClean="0"/>
          </a:p>
        </p:txBody>
      </p:sp>
      <p:pic>
        <p:nvPicPr>
          <p:cNvPr id="1032" name="Picture 8" descr="C:\Users\bowli_000\Desktop\assets\unnamed.png"/>
          <p:cNvPicPr>
            <a:picLocks noChangeAspect="1" noChangeArrowheads="1"/>
          </p:cNvPicPr>
          <p:nvPr/>
        </p:nvPicPr>
        <p:blipFill rotWithShape="1">
          <a:blip r:embed="rId7">
            <a:extLst>
              <a:ext uri="{28A0092B-C50C-407E-A947-70E740481C1C}">
                <a14:useLocalDpi xmlns:a14="http://schemas.microsoft.com/office/drawing/2010/main" val="0"/>
              </a:ext>
            </a:extLst>
          </a:blip>
          <a:srcRect l="21711" t="28937" r="22459" b="29203"/>
          <a:stretch/>
        </p:blipFill>
        <p:spPr bwMode="auto">
          <a:xfrm>
            <a:off x="218727" y="5635216"/>
            <a:ext cx="2734909" cy="100057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owli_000\Desktop\assets\itunes-logo.jpg"/>
          <p:cNvPicPr>
            <a:picLocks noChangeAspect="1" noChangeArrowheads="1"/>
          </p:cNvPicPr>
          <p:nvPr/>
        </p:nvPicPr>
        <p:blipFill rotWithShape="1">
          <a:blip r:embed="rId8">
            <a:extLst>
              <a:ext uri="{28A0092B-C50C-407E-A947-70E740481C1C}">
                <a14:useLocalDpi xmlns:a14="http://schemas.microsoft.com/office/drawing/2010/main" val="0"/>
              </a:ext>
            </a:extLst>
          </a:blip>
          <a:srcRect t="15355" b="34245"/>
          <a:stretch/>
        </p:blipFill>
        <p:spPr bwMode="auto">
          <a:xfrm>
            <a:off x="6385569" y="5736138"/>
            <a:ext cx="2672358" cy="808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owli_000\Desktop\assets\Pandora-Logo2.jpg"/>
          <p:cNvPicPr>
            <a:picLocks noChangeAspect="1" noChangeArrowheads="1"/>
          </p:cNvPicPr>
          <p:nvPr/>
        </p:nvPicPr>
        <p:blipFill rotWithShape="1">
          <a:blip r:embed="rId9">
            <a:extLst>
              <a:ext uri="{28A0092B-C50C-407E-A947-70E740481C1C}">
                <a14:useLocalDpi xmlns:a14="http://schemas.microsoft.com/office/drawing/2010/main" val="0"/>
              </a:ext>
            </a:extLst>
          </a:blip>
          <a:srcRect l="1" t="1" r="20800" b="40549"/>
          <a:stretch/>
        </p:blipFill>
        <p:spPr bwMode="auto">
          <a:xfrm>
            <a:off x="3123799" y="5933632"/>
            <a:ext cx="3164350" cy="431503"/>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3"/>
          <p:cNvSpPr txBox="1">
            <a:spLocks/>
          </p:cNvSpPr>
          <p:nvPr/>
        </p:nvSpPr>
        <p:spPr>
          <a:xfrm>
            <a:off x="5529943" y="1600200"/>
            <a:ext cx="3527984" cy="59218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Social Media</a:t>
            </a:r>
          </a:p>
        </p:txBody>
      </p:sp>
      <p:pic>
        <p:nvPicPr>
          <p:cNvPr id="1036" name="Picture 12" descr="C:\Users\bowli_000\Desktop\assets\facebook_2_1.jpg"/>
          <p:cNvPicPr>
            <a:picLocks noChangeAspect="1" noChangeArrowheads="1"/>
          </p:cNvPicPr>
          <p:nvPr/>
        </p:nvPicPr>
        <p:blipFill rotWithShape="1">
          <a:blip r:embed="rId10">
            <a:extLst>
              <a:ext uri="{28A0092B-C50C-407E-A947-70E740481C1C}">
                <a14:useLocalDpi xmlns:a14="http://schemas.microsoft.com/office/drawing/2010/main" val="0"/>
              </a:ext>
            </a:extLst>
          </a:blip>
          <a:srcRect l="1672" t="30905" r="2329" b="29577"/>
          <a:stretch/>
        </p:blipFill>
        <p:spPr bwMode="auto">
          <a:xfrm>
            <a:off x="5529943" y="2143606"/>
            <a:ext cx="3311434" cy="90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anim calcmode="lin" valueType="num">
                                      <p:cBhvr>
                                        <p:cTn id="13" dur="500" fill="hold"/>
                                        <p:tgtEl>
                                          <p:spTgt spid="1036"/>
                                        </p:tgtEl>
                                        <p:attrNameLst>
                                          <p:attrName>ppt_x</p:attrName>
                                        </p:attrNameLst>
                                      </p:cBhvr>
                                      <p:tavLst>
                                        <p:tav tm="0">
                                          <p:val>
                                            <p:strVal val="#ppt_x"/>
                                          </p:val>
                                        </p:tav>
                                        <p:tav tm="100000">
                                          <p:val>
                                            <p:strVal val="#ppt_x"/>
                                          </p:val>
                                        </p:tav>
                                      </p:tavLst>
                                    </p:anim>
                                    <p:anim calcmode="lin" valueType="num">
                                      <p:cBhvr>
                                        <p:cTn id="14" dur="5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anim calcmode="lin" valueType="num">
                                      <p:cBhvr>
                                        <p:cTn id="20" dur="500" fill="hold"/>
                                        <p:tgtEl>
                                          <p:spTgt spid="1028"/>
                                        </p:tgtEl>
                                        <p:attrNameLst>
                                          <p:attrName>ppt_x</p:attrName>
                                        </p:attrNameLst>
                                      </p:cBhvr>
                                      <p:tavLst>
                                        <p:tav tm="0">
                                          <p:val>
                                            <p:strVal val="#ppt_x"/>
                                          </p:val>
                                        </p:tav>
                                        <p:tav tm="100000">
                                          <p:val>
                                            <p:strVal val="#ppt_x"/>
                                          </p:val>
                                        </p:tav>
                                      </p:tavLst>
                                    </p:anim>
                                    <p:anim calcmode="lin" valueType="num">
                                      <p:cBhvr>
                                        <p:cTn id="21" dur="5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500"/>
                                        <p:tgtEl>
                                          <p:spTgt spid="1029"/>
                                        </p:tgtEl>
                                      </p:cBhvr>
                                    </p:animEffect>
                                    <p:anim calcmode="lin" valueType="num">
                                      <p:cBhvr>
                                        <p:cTn id="25" dur="500" fill="hold"/>
                                        <p:tgtEl>
                                          <p:spTgt spid="1029"/>
                                        </p:tgtEl>
                                        <p:attrNameLst>
                                          <p:attrName>ppt_x</p:attrName>
                                        </p:attrNameLst>
                                      </p:cBhvr>
                                      <p:tavLst>
                                        <p:tav tm="0">
                                          <p:val>
                                            <p:strVal val="#ppt_x"/>
                                          </p:val>
                                        </p:tav>
                                        <p:tav tm="100000">
                                          <p:val>
                                            <p:strVal val="#ppt_x"/>
                                          </p:val>
                                        </p:tav>
                                      </p:tavLst>
                                    </p:anim>
                                    <p:anim calcmode="lin" valueType="num">
                                      <p:cBhvr>
                                        <p:cTn id="26" dur="500" fill="hold"/>
                                        <p:tgtEl>
                                          <p:spTgt spid="10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fade">
                                      <p:cBhvr>
                                        <p:cTn id="29" dur="500"/>
                                        <p:tgtEl>
                                          <p:spTgt spid="1031"/>
                                        </p:tgtEl>
                                      </p:cBhvr>
                                    </p:animEffect>
                                    <p:anim calcmode="lin" valueType="num">
                                      <p:cBhvr>
                                        <p:cTn id="30" dur="500" fill="hold"/>
                                        <p:tgtEl>
                                          <p:spTgt spid="1031"/>
                                        </p:tgtEl>
                                        <p:attrNameLst>
                                          <p:attrName>ppt_x</p:attrName>
                                        </p:attrNameLst>
                                      </p:cBhvr>
                                      <p:tavLst>
                                        <p:tav tm="0">
                                          <p:val>
                                            <p:strVal val="#ppt_x"/>
                                          </p:val>
                                        </p:tav>
                                        <p:tav tm="100000">
                                          <p:val>
                                            <p:strVal val="#ppt_x"/>
                                          </p:val>
                                        </p:tav>
                                      </p:tavLst>
                                    </p:anim>
                                    <p:anim calcmode="lin" valueType="num">
                                      <p:cBhvr>
                                        <p:cTn id="31" dur="500" fill="hold"/>
                                        <p:tgtEl>
                                          <p:spTgt spid="10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animEffect transition="in" filter="fade">
                                      <p:cBhvr>
                                        <p:cTn id="46" dur="500"/>
                                        <p:tgtEl>
                                          <p:spTgt spid="1032"/>
                                        </p:tgtEl>
                                      </p:cBhvr>
                                    </p:animEffect>
                                    <p:anim calcmode="lin" valueType="num">
                                      <p:cBhvr>
                                        <p:cTn id="47" dur="500" fill="hold"/>
                                        <p:tgtEl>
                                          <p:spTgt spid="1032"/>
                                        </p:tgtEl>
                                        <p:attrNameLst>
                                          <p:attrName>ppt_x</p:attrName>
                                        </p:attrNameLst>
                                      </p:cBhvr>
                                      <p:tavLst>
                                        <p:tav tm="0">
                                          <p:val>
                                            <p:strVal val="#ppt_x"/>
                                          </p:val>
                                        </p:tav>
                                        <p:tav tm="100000">
                                          <p:val>
                                            <p:strVal val="#ppt_x"/>
                                          </p:val>
                                        </p:tav>
                                      </p:tavLst>
                                    </p:anim>
                                    <p:anim calcmode="lin" valueType="num">
                                      <p:cBhvr>
                                        <p:cTn id="48" dur="500" fill="hold"/>
                                        <p:tgtEl>
                                          <p:spTgt spid="103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33"/>
                                        </p:tgtEl>
                                        <p:attrNameLst>
                                          <p:attrName>style.visibility</p:attrName>
                                        </p:attrNameLst>
                                      </p:cBhvr>
                                      <p:to>
                                        <p:strVal val="visible"/>
                                      </p:to>
                                    </p:set>
                                    <p:animEffect transition="in" filter="fade">
                                      <p:cBhvr>
                                        <p:cTn id="51" dur="500"/>
                                        <p:tgtEl>
                                          <p:spTgt spid="1033"/>
                                        </p:tgtEl>
                                      </p:cBhvr>
                                    </p:animEffect>
                                    <p:anim calcmode="lin" valueType="num">
                                      <p:cBhvr>
                                        <p:cTn id="52" dur="500" fill="hold"/>
                                        <p:tgtEl>
                                          <p:spTgt spid="1033"/>
                                        </p:tgtEl>
                                        <p:attrNameLst>
                                          <p:attrName>ppt_x</p:attrName>
                                        </p:attrNameLst>
                                      </p:cBhvr>
                                      <p:tavLst>
                                        <p:tav tm="0">
                                          <p:val>
                                            <p:strVal val="#ppt_x"/>
                                          </p:val>
                                        </p:tav>
                                        <p:tav tm="100000">
                                          <p:val>
                                            <p:strVal val="#ppt_x"/>
                                          </p:val>
                                        </p:tav>
                                      </p:tavLst>
                                    </p:anim>
                                    <p:anim calcmode="lin" valueType="num">
                                      <p:cBhvr>
                                        <p:cTn id="53" dur="500" fill="hold"/>
                                        <p:tgtEl>
                                          <p:spTgt spid="103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34"/>
                                        </p:tgtEl>
                                        <p:attrNameLst>
                                          <p:attrName>style.visibility</p:attrName>
                                        </p:attrNameLst>
                                      </p:cBhvr>
                                      <p:to>
                                        <p:strVal val="visible"/>
                                      </p:to>
                                    </p:set>
                                    <p:animEffect transition="in" filter="fade">
                                      <p:cBhvr>
                                        <p:cTn id="56" dur="500"/>
                                        <p:tgtEl>
                                          <p:spTgt spid="1034"/>
                                        </p:tgtEl>
                                      </p:cBhvr>
                                    </p:animEffect>
                                    <p:anim calcmode="lin" valueType="num">
                                      <p:cBhvr>
                                        <p:cTn id="57" dur="500" fill="hold"/>
                                        <p:tgtEl>
                                          <p:spTgt spid="1034"/>
                                        </p:tgtEl>
                                        <p:attrNameLst>
                                          <p:attrName>ppt_x</p:attrName>
                                        </p:attrNameLst>
                                      </p:cBhvr>
                                      <p:tavLst>
                                        <p:tav tm="0">
                                          <p:val>
                                            <p:strVal val="#ppt_x"/>
                                          </p:val>
                                        </p:tav>
                                        <p:tav tm="100000">
                                          <p:val>
                                            <p:strVal val="#ppt_x"/>
                                          </p:val>
                                        </p:tav>
                                      </p:tavLst>
                                    </p:anim>
                                    <p:anim calcmode="lin" valueType="num">
                                      <p:cBhvr>
                                        <p:cTn id="58" dur="5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alks\Filterbubble\assets\egy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3" y="2024354"/>
            <a:ext cx="4372336" cy="4547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Dangers of Personalization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a:t>
            </a:fld>
            <a:endParaRPr lang="en-US" dirty="0"/>
          </a:p>
        </p:txBody>
      </p:sp>
      <p:pic>
        <p:nvPicPr>
          <p:cNvPr id="2051" name="Picture 3" descr="C:\Users\bowli_000\Desktop\assets\egypt_touri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58" y="2024752"/>
            <a:ext cx="4411414" cy="40477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1379" y="1611477"/>
            <a:ext cx="3711273" cy="369332"/>
          </a:xfrm>
          <a:prstGeom prst="rect">
            <a:avLst/>
          </a:prstGeom>
          <a:noFill/>
        </p:spPr>
        <p:txBody>
          <a:bodyPr wrap="none" rtlCol="0">
            <a:spAutoFit/>
          </a:bodyPr>
          <a:lstStyle/>
          <a:p>
            <a:pPr algn="ctr"/>
            <a:r>
              <a:rPr lang="en-US" dirty="0" smtClean="0"/>
              <a:t>Current Events, News, Information</a:t>
            </a:r>
            <a:endParaRPr lang="en-US" dirty="0"/>
          </a:p>
        </p:txBody>
      </p:sp>
      <p:sp>
        <p:nvSpPr>
          <p:cNvPr id="8" name="TextBox 7"/>
          <p:cNvSpPr txBox="1"/>
          <p:nvPr/>
        </p:nvSpPr>
        <p:spPr>
          <a:xfrm>
            <a:off x="5695853" y="1611477"/>
            <a:ext cx="2262286" cy="369332"/>
          </a:xfrm>
          <a:prstGeom prst="rect">
            <a:avLst/>
          </a:prstGeom>
          <a:noFill/>
        </p:spPr>
        <p:txBody>
          <a:bodyPr wrap="none" rtlCol="0">
            <a:spAutoFit/>
          </a:bodyPr>
          <a:lstStyle/>
          <a:p>
            <a:pPr algn="ctr"/>
            <a:r>
              <a:rPr lang="en-US" dirty="0" smtClean="0"/>
              <a:t>Travel and Tourism?</a:t>
            </a:r>
            <a:endParaRPr lang="en-US" dirty="0"/>
          </a:p>
        </p:txBody>
      </p:sp>
      <p:grpSp>
        <p:nvGrpSpPr>
          <p:cNvPr id="12" name="Group 11"/>
          <p:cNvGrpSpPr>
            <a:grpSpLocks/>
          </p:cNvGrpSpPr>
          <p:nvPr/>
        </p:nvGrpSpPr>
        <p:grpSpPr bwMode="auto">
          <a:xfrm>
            <a:off x="279539" y="3272428"/>
            <a:ext cx="8512175" cy="1355053"/>
            <a:chOff x="414979" y="3333623"/>
            <a:chExt cx="8263531" cy="1311589"/>
          </a:xfrm>
        </p:grpSpPr>
        <p:sp>
          <p:nvSpPr>
            <p:cNvPr id="13" name="Rectangle 12"/>
            <p:cNvSpPr/>
            <p:nvPr/>
          </p:nvSpPr>
          <p:spPr>
            <a:xfrm>
              <a:off x="414979" y="3333623"/>
              <a:ext cx="8263531" cy="1311589"/>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4" name="Content Placeholder 2"/>
            <p:cNvSpPr txBox="1">
              <a:spLocks/>
            </p:cNvSpPr>
            <p:nvPr/>
          </p:nvSpPr>
          <p:spPr>
            <a:xfrm>
              <a:off x="513611" y="3393788"/>
              <a:ext cx="8120206" cy="12093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571500" indent="-457200" fontAlgn="auto">
                <a:lnSpc>
                  <a:spcPct val="130000"/>
                </a:lnSpc>
                <a:spcAft>
                  <a:spcPts val="0"/>
                </a:spcAft>
                <a:buClr>
                  <a:schemeClr val="bg1"/>
                </a:buClr>
                <a:buFont typeface="Arial" panose="020B0604020202020204" pitchFamily="34" charset="0"/>
                <a:buChar char="•"/>
                <a:defRPr/>
              </a:pPr>
              <a:r>
                <a:rPr lang="en-US" sz="2800" dirty="0" smtClean="0">
                  <a:solidFill>
                    <a:schemeClr val="bg1"/>
                  </a:solidFill>
                </a:rPr>
                <a:t>Relevant information might not be reachable</a:t>
              </a:r>
            </a:p>
            <a:p>
              <a:pPr marL="571500" indent="-457200" fontAlgn="auto">
                <a:lnSpc>
                  <a:spcPct val="130000"/>
                </a:lnSpc>
                <a:spcAft>
                  <a:spcPts val="0"/>
                </a:spcAft>
                <a:buClr>
                  <a:schemeClr val="bg1"/>
                </a:buClr>
                <a:buFont typeface="Arial" panose="020B0604020202020204" pitchFamily="34" charset="0"/>
                <a:buChar char="•"/>
                <a:defRPr/>
              </a:pPr>
              <a:r>
                <a:rPr lang="en-US" sz="2800" dirty="0" smtClean="0">
                  <a:solidFill>
                    <a:schemeClr val="bg1"/>
                  </a:solidFill>
                </a:rPr>
                <a:t>People are unaware of the personalization</a:t>
              </a:r>
            </a:p>
          </p:txBody>
        </p:sp>
      </p:grpSp>
    </p:spTree>
    <p:extLst>
      <p:ext uri="{BB962C8B-B14F-4D97-AF65-F5344CB8AC3E}">
        <p14:creationId xmlns:p14="http://schemas.microsoft.com/office/powerpoint/2010/main" val="13930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52930" y="2740191"/>
            <a:ext cx="2794342" cy="2794342"/>
          </a:xfrm>
          <a:prstGeom prst="ellipse">
            <a:avLst/>
          </a:prstGeom>
          <a:solidFill>
            <a:schemeClr val="bg2"/>
          </a:solid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Filter Bubble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a:t>
            </a:fld>
            <a:endParaRPr lang="en-US" dirty="0"/>
          </a:p>
        </p:txBody>
      </p:sp>
      <p:pic>
        <p:nvPicPr>
          <p:cNvPr id="3074" name="Picture 2" descr="D:\Pictures\soft-scraps icons\User Coat Gree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290" y="3721551"/>
            <a:ext cx="831623" cy="83162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925286" y="2805507"/>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1" y="4618489"/>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6258" y="1635803"/>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98030" y="2408689"/>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85316" y="3878260"/>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46373" y="5217203"/>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7733" y="5707883"/>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71802" y="5707883"/>
            <a:ext cx="981360" cy="981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62722" y="2646911"/>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4588" y="3878260"/>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81131" y="5309320"/>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94041" y="5885823"/>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47183" y="1635803"/>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80827" y="1635803"/>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19850" y="1818775"/>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27733" y="4829526"/>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475718" y="2217338"/>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2862" y="1572171"/>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52124" y="3841993"/>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87519" y="4675386"/>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1153" y="5660324"/>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4836" y="2604000"/>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973608" y="3496802"/>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21750" y="5462070"/>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71712" y="6143031"/>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791167" y="5762382"/>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36331" y="5467013"/>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24859" y="5309320"/>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592" y="2458575"/>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72254" y="3631515"/>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250458" y="3300771"/>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023946" y="1572171"/>
            <a:ext cx="590738" cy="590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98740" y="3368280"/>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17677" y="4365338"/>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32248" y="6251062"/>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954679" y="5948923"/>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436331" y="6116263"/>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546031" y="4144776"/>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42253" y="2280231"/>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64848" y="1713282"/>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3348" y="3368279"/>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86491" y="5481980"/>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502200" y="1560653"/>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97029" y="2043374"/>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040211" y="1889626"/>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36270" y="2646911"/>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524317" y="1749565"/>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213466" y="4362424"/>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175996" y="2432929"/>
            <a:ext cx="797126" cy="79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225027" y="3803110"/>
            <a:ext cx="473713" cy="47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570402" y="1627335"/>
            <a:ext cx="7926906" cy="5086660"/>
            <a:chOff x="570402" y="1627335"/>
            <a:chExt cx="7926906" cy="5086660"/>
          </a:xfrm>
        </p:grpSpPr>
        <p:sp>
          <p:nvSpPr>
            <p:cNvPr id="54" name="Oval 53"/>
            <p:cNvSpPr/>
            <p:nvPr/>
          </p:nvSpPr>
          <p:spPr>
            <a:xfrm>
              <a:off x="6964297" y="3068737"/>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739056" y="2069739"/>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325871" y="2202683"/>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47618" y="1627335"/>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769751" y="2593288"/>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610431" y="3766228"/>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100438" y="4154714"/>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70402" y="2217338"/>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268756" y="6116263"/>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100438" y="5397524"/>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144486" y="4998894"/>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774517" y="6392683"/>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477824" y="6223387"/>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016667" y="5266124"/>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371755" y="3074030"/>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987141" y="4895891"/>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175996" y="4908774"/>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07168" y="6116263"/>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794023" y="2271976"/>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414755" y="2239281"/>
              <a:ext cx="321312" cy="32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139362" y="5829416"/>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281131" y="4476026"/>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181512" y="6378290"/>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067695" y="5647811"/>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917658" y="4264308"/>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731700" y="2644316"/>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060369" y="2340391"/>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162992" y="3546973"/>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425019" y="3462849"/>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745042" y="3353221"/>
              <a:ext cx="219255" cy="21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2" name="Straight Connector 91"/>
          <p:cNvCxnSpPr/>
          <p:nvPr/>
        </p:nvCxnSpPr>
        <p:spPr>
          <a:xfrm>
            <a:off x="2769751" y="2408689"/>
            <a:ext cx="283179" cy="151819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610431" y="3444037"/>
            <a:ext cx="1442499" cy="63524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179109" y="4222253"/>
            <a:ext cx="1833379" cy="78193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3197029" y="4096660"/>
            <a:ext cx="756133" cy="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0" name="Picture 2" descr="C:\Users\t0ph3r\Desktop\job talk\googl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751" y="3766228"/>
            <a:ext cx="679106" cy="679106"/>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Straight Connector 102"/>
          <p:cNvCxnSpPr/>
          <p:nvPr/>
        </p:nvCxnSpPr>
        <p:spPr>
          <a:xfrm flipH="1">
            <a:off x="5910044" y="3027769"/>
            <a:ext cx="367023" cy="101219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5950955" y="4222253"/>
            <a:ext cx="848181" cy="133592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5045746" y="4096660"/>
            <a:ext cx="748278" cy="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1" name="Picture 2" descr="C:\Users\t0ph3r\Desktop\job talk\FaceBook-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052" y="3766228"/>
            <a:ext cx="729483" cy="729483"/>
          </a:xfrm>
          <a:prstGeom prst="rect">
            <a:avLst/>
          </a:prstGeom>
          <a:noFill/>
          <a:extLst>
            <a:ext uri="{909E8E84-426E-40DD-AFC4-6F175D3DCCD1}">
              <a14:hiddenFill xmlns:a14="http://schemas.microsoft.com/office/drawing/2010/main">
                <a:solidFill>
                  <a:srgbClr val="FFFFFF"/>
                </a:solidFill>
              </a14:hiddenFill>
            </a:ext>
          </a:extLst>
        </p:spPr>
      </p:pic>
      <p:cxnSp>
        <p:nvCxnSpPr>
          <p:cNvPr id="111" name="Straight Connector 110"/>
          <p:cNvCxnSpPr/>
          <p:nvPr/>
        </p:nvCxnSpPr>
        <p:spPr>
          <a:xfrm flipV="1">
            <a:off x="3502200" y="5397524"/>
            <a:ext cx="168542" cy="660227"/>
          </a:xfrm>
          <a:prstGeom prst="line">
            <a:avLst/>
          </a:prstGeom>
          <a:ln w="762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31058" y="4154714"/>
            <a:ext cx="1986061" cy="109594"/>
          </a:xfrm>
          <a:prstGeom prst="line">
            <a:avLst/>
          </a:prstGeom>
          <a:ln w="762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869857" y="2082939"/>
            <a:ext cx="151364" cy="679024"/>
          </a:xfrm>
          <a:prstGeom prst="line">
            <a:avLst/>
          </a:prstGeom>
          <a:ln w="762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213466" y="2377994"/>
            <a:ext cx="1512831" cy="1383666"/>
          </a:xfrm>
          <a:prstGeom prst="line">
            <a:avLst/>
          </a:prstGeom>
          <a:ln w="762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91" idx="3"/>
          </p:cNvCxnSpPr>
          <p:nvPr/>
        </p:nvCxnSpPr>
        <p:spPr>
          <a:xfrm flipH="1" flipV="1">
            <a:off x="6191535" y="4130970"/>
            <a:ext cx="1918449" cy="184401"/>
          </a:xfrm>
          <a:prstGeom prst="line">
            <a:avLst/>
          </a:prstGeom>
          <a:ln w="762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421750" y="3167786"/>
            <a:ext cx="406730" cy="514318"/>
          </a:xfrm>
          <a:prstGeom prst="line">
            <a:avLst/>
          </a:prstGeom>
          <a:ln w="762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par>
                          <p:cTn id="109" fill="hold">
                            <p:stCondLst>
                              <p:cond delay="1500"/>
                            </p:stCondLst>
                            <p:childTnLst>
                              <p:par>
                                <p:cTn id="110" presetID="10"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500"/>
                                        <p:tgtEl>
                                          <p:spTgt spid="5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fade">
                                      <p:cBhvr>
                                        <p:cTn id="130" dur="500"/>
                                        <p:tgtEl>
                                          <p:spTgt spid="7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500"/>
                                        <p:tgtEl>
                                          <p:spTgt spid="5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500"/>
                                        <p:tgtEl>
                                          <p:spTgt spid="4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fade">
                                      <p:cBhvr>
                                        <p:cTn id="142" dur="500"/>
                                        <p:tgtEl>
                                          <p:spTgt spid="8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fade">
                                      <p:cBhvr>
                                        <p:cTn id="145" dur="500"/>
                                        <p:tgtEl>
                                          <p:spTgt spid="4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fade">
                                      <p:cBhvr>
                                        <p:cTn id="151" dur="500"/>
                                        <p:tgtEl>
                                          <p:spTgt spid="4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500"/>
                                        <p:tgtEl>
                                          <p:spTgt spid="4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fade">
                                      <p:cBhvr>
                                        <p:cTn id="157" dur="500"/>
                                        <p:tgtEl>
                                          <p:spTgt spid="49"/>
                                        </p:tgtEl>
                                      </p:cBhvr>
                                    </p:animEffect>
                                  </p:childTnLst>
                                </p:cTn>
                              </p:par>
                            </p:childTnLst>
                          </p:cTn>
                        </p:par>
                        <p:par>
                          <p:cTn id="158" fill="hold">
                            <p:stCondLst>
                              <p:cond delay="2000"/>
                            </p:stCondLst>
                            <p:childTnLst>
                              <p:par>
                                <p:cTn id="159" presetID="10" presetClass="entr" presetSubtype="0" fill="hold" nodeType="afterEffect">
                                  <p:stCondLst>
                                    <p:cond delay="0"/>
                                  </p:stCondLst>
                                  <p:childTnLst>
                                    <p:set>
                                      <p:cBhvr>
                                        <p:cTn id="160" dur="1" fill="hold">
                                          <p:stCondLst>
                                            <p:cond delay="0"/>
                                          </p:stCondLst>
                                        </p:cTn>
                                        <p:tgtEl>
                                          <p:spTgt spid="88"/>
                                        </p:tgtEl>
                                        <p:attrNameLst>
                                          <p:attrName>style.visibility</p:attrName>
                                        </p:attrNameLst>
                                      </p:cBhvr>
                                      <p:to>
                                        <p:strVal val="visible"/>
                                      </p:to>
                                    </p:set>
                                    <p:animEffect transition="in" filter="fade">
                                      <p:cBhvr>
                                        <p:cTn id="161" dur="500"/>
                                        <p:tgtEl>
                                          <p:spTgt spid="88"/>
                                        </p:tgtEl>
                                      </p:cBhvr>
                                    </p:animEffect>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nodeType="click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barn(inVertical)">
                                      <p:cBhvr>
                                        <p:cTn id="166" dur="500"/>
                                        <p:tgtEl>
                                          <p:spTgt spid="90"/>
                                        </p:tgtEl>
                                      </p:cBhvr>
                                    </p:animEffect>
                                  </p:childTnLst>
                                </p:cTn>
                              </p:par>
                            </p:childTnLst>
                          </p:cTn>
                        </p:par>
                        <p:par>
                          <p:cTn id="167" fill="hold">
                            <p:stCondLst>
                              <p:cond delay="500"/>
                            </p:stCondLst>
                            <p:childTnLst>
                              <p:par>
                                <p:cTn id="168" presetID="16" presetClass="entr" presetSubtype="21" fill="hold" nodeType="afterEffect">
                                  <p:stCondLst>
                                    <p:cond delay="0"/>
                                  </p:stCondLst>
                                  <p:childTnLst>
                                    <p:set>
                                      <p:cBhvr>
                                        <p:cTn id="169" dur="1" fill="hold">
                                          <p:stCondLst>
                                            <p:cond delay="0"/>
                                          </p:stCondLst>
                                        </p:cTn>
                                        <p:tgtEl>
                                          <p:spTgt spid="91"/>
                                        </p:tgtEl>
                                        <p:attrNameLst>
                                          <p:attrName>style.visibility</p:attrName>
                                        </p:attrNameLst>
                                      </p:cBhvr>
                                      <p:to>
                                        <p:strVal val="visible"/>
                                      </p:to>
                                    </p:set>
                                    <p:animEffect transition="in" filter="barn(inVertical)">
                                      <p:cBhvr>
                                        <p:cTn id="170" dur="500"/>
                                        <p:tgtEl>
                                          <p:spTgt spid="91"/>
                                        </p:tgtEl>
                                      </p:cBhvr>
                                    </p:animEffect>
                                  </p:childTnLst>
                                </p:cTn>
                              </p:par>
                            </p:childTnLst>
                          </p:cTn>
                        </p:par>
                      </p:childTnLst>
                    </p:cTn>
                  </p:par>
                  <p:par>
                    <p:cTn id="171" fill="hold">
                      <p:stCondLst>
                        <p:cond delay="indefinite"/>
                      </p:stCondLst>
                      <p:childTnLst>
                        <p:par>
                          <p:cTn id="172" fill="hold">
                            <p:stCondLst>
                              <p:cond delay="0"/>
                            </p:stCondLst>
                            <p:childTnLst>
                              <p:par>
                                <p:cTn id="173" presetID="19" presetClass="emph" presetSubtype="0" fill="hold" grpId="1" nodeType="clickEffect">
                                  <p:stCondLst>
                                    <p:cond delay="0"/>
                                  </p:stCondLst>
                                  <p:childTnLst>
                                    <p:animClr clrSpc="rgb" dir="cw">
                                      <p:cBhvr override="childStyle">
                                        <p:cTn id="174" dur="500" fill="hold"/>
                                        <p:tgtEl>
                                          <p:spTgt spid="9"/>
                                        </p:tgtEl>
                                        <p:attrNameLst>
                                          <p:attrName>style.color</p:attrName>
                                        </p:attrNameLst>
                                      </p:cBhvr>
                                      <p:to>
                                        <a:schemeClr val="accent2"/>
                                      </p:to>
                                    </p:animClr>
                                    <p:animClr clrSpc="rgb" dir="cw">
                                      <p:cBhvr>
                                        <p:cTn id="175" dur="500" fill="hold"/>
                                        <p:tgtEl>
                                          <p:spTgt spid="9"/>
                                        </p:tgtEl>
                                        <p:attrNameLst>
                                          <p:attrName>fillcolor</p:attrName>
                                        </p:attrNameLst>
                                      </p:cBhvr>
                                      <p:to>
                                        <a:schemeClr val="accent2"/>
                                      </p:to>
                                    </p:animClr>
                                    <p:set>
                                      <p:cBhvr>
                                        <p:cTn id="176" dur="500" fill="hold"/>
                                        <p:tgtEl>
                                          <p:spTgt spid="9"/>
                                        </p:tgtEl>
                                        <p:attrNameLst>
                                          <p:attrName>fill.type</p:attrName>
                                        </p:attrNameLst>
                                      </p:cBhvr>
                                      <p:to>
                                        <p:strVal val="solid"/>
                                      </p:to>
                                    </p:set>
                                    <p:set>
                                      <p:cBhvr>
                                        <p:cTn id="177" dur="500" fill="hold"/>
                                        <p:tgtEl>
                                          <p:spTgt spid="9"/>
                                        </p:tgtEl>
                                        <p:attrNameLst>
                                          <p:attrName>fill.on</p:attrName>
                                        </p:attrNameLst>
                                      </p:cBhvr>
                                      <p:to>
                                        <p:strVal val="true"/>
                                      </p:to>
                                    </p:set>
                                  </p:childTnLst>
                                </p:cTn>
                              </p:par>
                              <p:par>
                                <p:cTn id="178" presetID="19" presetClass="emph" presetSubtype="0" fill="hold" grpId="1" nodeType="withEffect">
                                  <p:stCondLst>
                                    <p:cond delay="0"/>
                                  </p:stCondLst>
                                  <p:childTnLst>
                                    <p:animClr clrSpc="rgb" dir="cw">
                                      <p:cBhvr override="childStyle">
                                        <p:cTn id="179" dur="500" fill="hold"/>
                                        <p:tgtEl>
                                          <p:spTgt spid="6"/>
                                        </p:tgtEl>
                                        <p:attrNameLst>
                                          <p:attrName>style.color</p:attrName>
                                        </p:attrNameLst>
                                      </p:cBhvr>
                                      <p:to>
                                        <a:schemeClr val="accent2"/>
                                      </p:to>
                                    </p:animClr>
                                    <p:animClr clrSpc="rgb" dir="cw">
                                      <p:cBhvr>
                                        <p:cTn id="180" dur="500" fill="hold"/>
                                        <p:tgtEl>
                                          <p:spTgt spid="6"/>
                                        </p:tgtEl>
                                        <p:attrNameLst>
                                          <p:attrName>fillcolor</p:attrName>
                                        </p:attrNameLst>
                                      </p:cBhvr>
                                      <p:to>
                                        <a:schemeClr val="accent2"/>
                                      </p:to>
                                    </p:animClr>
                                    <p:set>
                                      <p:cBhvr>
                                        <p:cTn id="181" dur="500" fill="hold"/>
                                        <p:tgtEl>
                                          <p:spTgt spid="6"/>
                                        </p:tgtEl>
                                        <p:attrNameLst>
                                          <p:attrName>fill.type</p:attrName>
                                        </p:attrNameLst>
                                      </p:cBhvr>
                                      <p:to>
                                        <p:strVal val="solid"/>
                                      </p:to>
                                    </p:set>
                                    <p:set>
                                      <p:cBhvr>
                                        <p:cTn id="182" dur="500" fill="hold"/>
                                        <p:tgtEl>
                                          <p:spTgt spid="6"/>
                                        </p:tgtEl>
                                        <p:attrNameLst>
                                          <p:attrName>fill.on</p:attrName>
                                        </p:attrNameLst>
                                      </p:cBhvr>
                                      <p:to>
                                        <p:strVal val="true"/>
                                      </p:to>
                                    </p:set>
                                  </p:childTnLst>
                                </p:cTn>
                              </p:par>
                              <p:par>
                                <p:cTn id="183" presetID="19" presetClass="emph" presetSubtype="0" fill="hold" grpId="1" nodeType="withEffect">
                                  <p:stCondLst>
                                    <p:cond delay="0"/>
                                  </p:stCondLst>
                                  <p:childTnLst>
                                    <p:animClr clrSpc="rgb" dir="cw">
                                      <p:cBhvr override="childStyle">
                                        <p:cTn id="184" dur="500" fill="hold"/>
                                        <p:tgtEl>
                                          <p:spTgt spid="8"/>
                                        </p:tgtEl>
                                        <p:attrNameLst>
                                          <p:attrName>style.color</p:attrName>
                                        </p:attrNameLst>
                                      </p:cBhvr>
                                      <p:to>
                                        <a:schemeClr val="accent2"/>
                                      </p:to>
                                    </p:animClr>
                                    <p:animClr clrSpc="rgb" dir="cw">
                                      <p:cBhvr>
                                        <p:cTn id="185" dur="500" fill="hold"/>
                                        <p:tgtEl>
                                          <p:spTgt spid="8"/>
                                        </p:tgtEl>
                                        <p:attrNameLst>
                                          <p:attrName>fillcolor</p:attrName>
                                        </p:attrNameLst>
                                      </p:cBhvr>
                                      <p:to>
                                        <a:schemeClr val="accent2"/>
                                      </p:to>
                                    </p:animClr>
                                    <p:set>
                                      <p:cBhvr>
                                        <p:cTn id="186" dur="500" fill="hold"/>
                                        <p:tgtEl>
                                          <p:spTgt spid="8"/>
                                        </p:tgtEl>
                                        <p:attrNameLst>
                                          <p:attrName>fill.type</p:attrName>
                                        </p:attrNameLst>
                                      </p:cBhvr>
                                      <p:to>
                                        <p:strVal val="solid"/>
                                      </p:to>
                                    </p:set>
                                    <p:set>
                                      <p:cBhvr>
                                        <p:cTn id="187" dur="500" fill="hold"/>
                                        <p:tgtEl>
                                          <p:spTgt spid="8"/>
                                        </p:tgtEl>
                                        <p:attrNameLst>
                                          <p:attrName>fill.on</p:attrName>
                                        </p:attrNameLst>
                                      </p:cBhvr>
                                      <p:to>
                                        <p:strVal val="true"/>
                                      </p:to>
                                    </p:set>
                                  </p:childTnLst>
                                </p:cTn>
                              </p:par>
                              <p:par>
                                <p:cTn id="188" presetID="7" presetClass="emph" presetSubtype="2" fill="hold" nodeType="withEffect">
                                  <p:stCondLst>
                                    <p:cond delay="0"/>
                                  </p:stCondLst>
                                  <p:childTnLst>
                                    <p:animClr clrSpc="rgb" dir="cw">
                                      <p:cBhvr>
                                        <p:cTn id="189" dur="500" fill="hold"/>
                                        <p:tgtEl>
                                          <p:spTgt spid="9"/>
                                        </p:tgtEl>
                                        <p:attrNameLst>
                                          <p:attrName>stroke.color</p:attrName>
                                        </p:attrNameLst>
                                      </p:cBhvr>
                                      <p:to>
                                        <a:srgbClr val="871319"/>
                                      </p:to>
                                    </p:animClr>
                                    <p:set>
                                      <p:cBhvr>
                                        <p:cTn id="190" dur="500" fill="hold"/>
                                        <p:tgtEl>
                                          <p:spTgt spid="9"/>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500" fill="hold"/>
                                        <p:tgtEl>
                                          <p:spTgt spid="6"/>
                                        </p:tgtEl>
                                        <p:attrNameLst>
                                          <p:attrName>stroke.color</p:attrName>
                                        </p:attrNameLst>
                                      </p:cBhvr>
                                      <p:to>
                                        <a:srgbClr val="871319"/>
                                      </p:to>
                                    </p:animClr>
                                    <p:set>
                                      <p:cBhvr>
                                        <p:cTn id="193" dur="500" fill="hold"/>
                                        <p:tgtEl>
                                          <p:spTgt spid="6"/>
                                        </p:tgtEl>
                                        <p:attrNameLst>
                                          <p:attrName>stroke.on</p:attrName>
                                        </p:attrNameLst>
                                      </p:cBhvr>
                                      <p:to>
                                        <p:strVal val="true"/>
                                      </p:to>
                                    </p:set>
                                  </p:childTnLst>
                                </p:cTn>
                              </p:par>
                              <p:par>
                                <p:cTn id="194" presetID="7" presetClass="emph" presetSubtype="2" fill="hold" nodeType="withEffect">
                                  <p:stCondLst>
                                    <p:cond delay="0"/>
                                  </p:stCondLst>
                                  <p:childTnLst>
                                    <p:animClr clrSpc="rgb" dir="cw">
                                      <p:cBhvr>
                                        <p:cTn id="195" dur="500" fill="hold"/>
                                        <p:tgtEl>
                                          <p:spTgt spid="8"/>
                                        </p:tgtEl>
                                        <p:attrNameLst>
                                          <p:attrName>stroke.color</p:attrName>
                                        </p:attrNameLst>
                                      </p:cBhvr>
                                      <p:to>
                                        <a:srgbClr val="871319"/>
                                      </p:to>
                                    </p:animClr>
                                    <p:set>
                                      <p:cBhvr>
                                        <p:cTn id="196" dur="500" fill="hold"/>
                                        <p:tgtEl>
                                          <p:spTgt spid="8"/>
                                        </p:tgtEl>
                                        <p:attrNameLst>
                                          <p:attrName>stroke.on</p:attrName>
                                        </p:attrNameLst>
                                      </p:cBhvr>
                                      <p:to>
                                        <p:strVal val="true"/>
                                      </p:to>
                                    </p:set>
                                  </p:childTnLst>
                                </p:cTn>
                              </p:par>
                            </p:childTnLst>
                          </p:cTn>
                        </p:par>
                        <p:par>
                          <p:cTn id="197" fill="hold">
                            <p:stCondLst>
                              <p:cond delay="500"/>
                            </p:stCondLst>
                            <p:childTnLst>
                              <p:par>
                                <p:cTn id="198" presetID="22" presetClass="entr" presetSubtype="1" fill="hold" nodeType="afterEffect">
                                  <p:stCondLst>
                                    <p:cond delay="0"/>
                                  </p:stCondLst>
                                  <p:childTnLst>
                                    <p:set>
                                      <p:cBhvr>
                                        <p:cTn id="199" dur="1" fill="hold">
                                          <p:stCondLst>
                                            <p:cond delay="0"/>
                                          </p:stCondLst>
                                        </p:cTn>
                                        <p:tgtEl>
                                          <p:spTgt spid="92"/>
                                        </p:tgtEl>
                                        <p:attrNameLst>
                                          <p:attrName>style.visibility</p:attrName>
                                        </p:attrNameLst>
                                      </p:cBhvr>
                                      <p:to>
                                        <p:strVal val="visible"/>
                                      </p:to>
                                    </p:set>
                                    <p:animEffect transition="in" filter="wipe(up)">
                                      <p:cBhvr>
                                        <p:cTn id="200" dur="500"/>
                                        <p:tgtEl>
                                          <p:spTgt spid="92"/>
                                        </p:tgtEl>
                                      </p:cBhvr>
                                    </p:animEffect>
                                  </p:childTnLst>
                                </p:cTn>
                              </p:par>
                              <p:par>
                                <p:cTn id="201" presetID="22" presetClass="entr" presetSubtype="8" fill="hold" nodeType="with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wipe(left)">
                                      <p:cBhvr>
                                        <p:cTn id="203" dur="500"/>
                                        <p:tgtEl>
                                          <p:spTgt spid="94"/>
                                        </p:tgtEl>
                                      </p:cBhvr>
                                    </p:animEffect>
                                  </p:childTnLst>
                                </p:cTn>
                              </p:par>
                              <p:par>
                                <p:cTn id="204" presetID="22" presetClass="entr" presetSubtype="8" fill="hold" nodeType="withEffect">
                                  <p:stCondLst>
                                    <p:cond delay="0"/>
                                  </p:stCondLst>
                                  <p:childTnLst>
                                    <p:set>
                                      <p:cBhvr>
                                        <p:cTn id="205" dur="1" fill="hold">
                                          <p:stCondLst>
                                            <p:cond delay="0"/>
                                          </p:stCondLst>
                                        </p:cTn>
                                        <p:tgtEl>
                                          <p:spTgt spid="97"/>
                                        </p:tgtEl>
                                        <p:attrNameLst>
                                          <p:attrName>style.visibility</p:attrName>
                                        </p:attrNameLst>
                                      </p:cBhvr>
                                      <p:to>
                                        <p:strVal val="visible"/>
                                      </p:to>
                                    </p:set>
                                    <p:animEffect transition="in" filter="wipe(left)">
                                      <p:cBhvr>
                                        <p:cTn id="206" dur="500"/>
                                        <p:tgtEl>
                                          <p:spTgt spid="97"/>
                                        </p:tgtEl>
                                      </p:cBhvr>
                                    </p:animEffect>
                                  </p:childTnLst>
                                </p:cTn>
                              </p:par>
                            </p:childTnLst>
                          </p:cTn>
                        </p:par>
                        <p:par>
                          <p:cTn id="207" fill="hold">
                            <p:stCondLst>
                              <p:cond delay="1000"/>
                            </p:stCondLst>
                            <p:childTnLst>
                              <p:par>
                                <p:cTn id="208" presetID="22" presetClass="entr" presetSubtype="8" fill="hold" nodeType="afterEffect">
                                  <p:stCondLst>
                                    <p:cond delay="0"/>
                                  </p:stCondLst>
                                  <p:childTnLst>
                                    <p:set>
                                      <p:cBhvr>
                                        <p:cTn id="209" dur="1" fill="hold">
                                          <p:stCondLst>
                                            <p:cond delay="0"/>
                                          </p:stCondLst>
                                        </p:cTn>
                                        <p:tgtEl>
                                          <p:spTgt spid="100"/>
                                        </p:tgtEl>
                                        <p:attrNameLst>
                                          <p:attrName>style.visibility</p:attrName>
                                        </p:attrNameLst>
                                      </p:cBhvr>
                                      <p:to>
                                        <p:strVal val="visible"/>
                                      </p:to>
                                    </p:set>
                                    <p:animEffect transition="in" filter="wipe(left)">
                                      <p:cBhvr>
                                        <p:cTn id="210" dur="500"/>
                                        <p:tgtEl>
                                          <p:spTgt spid="100"/>
                                        </p:tgtEl>
                                      </p:cBhvr>
                                    </p:animEffect>
                                  </p:childTnLst>
                                </p:cTn>
                              </p:par>
                            </p:childTnLst>
                          </p:cTn>
                        </p:par>
                        <p:par>
                          <p:cTn id="211" fill="hold">
                            <p:stCondLst>
                              <p:cond delay="1500"/>
                            </p:stCondLst>
                            <p:childTnLst>
                              <p:par>
                                <p:cTn id="212" presetID="19" presetClass="emph" presetSubtype="0" fill="hold" grpId="1" nodeType="afterEffect">
                                  <p:stCondLst>
                                    <p:cond delay="0"/>
                                  </p:stCondLst>
                                  <p:childTnLst>
                                    <p:animClr clrSpc="rgb" dir="cw">
                                      <p:cBhvr override="childStyle">
                                        <p:cTn id="213" dur="500" fill="hold"/>
                                        <p:tgtEl>
                                          <p:spTgt spid="12"/>
                                        </p:tgtEl>
                                        <p:attrNameLst>
                                          <p:attrName>style.color</p:attrName>
                                        </p:attrNameLst>
                                      </p:cBhvr>
                                      <p:to>
                                        <a:schemeClr val="accent2"/>
                                      </p:to>
                                    </p:animClr>
                                    <p:animClr clrSpc="rgb" dir="cw">
                                      <p:cBhvr>
                                        <p:cTn id="214" dur="500" fill="hold"/>
                                        <p:tgtEl>
                                          <p:spTgt spid="12"/>
                                        </p:tgtEl>
                                        <p:attrNameLst>
                                          <p:attrName>fillcolor</p:attrName>
                                        </p:attrNameLst>
                                      </p:cBhvr>
                                      <p:to>
                                        <a:schemeClr val="accent2"/>
                                      </p:to>
                                    </p:animClr>
                                    <p:set>
                                      <p:cBhvr>
                                        <p:cTn id="215" dur="500" fill="hold"/>
                                        <p:tgtEl>
                                          <p:spTgt spid="12"/>
                                        </p:tgtEl>
                                        <p:attrNameLst>
                                          <p:attrName>fill.type</p:attrName>
                                        </p:attrNameLst>
                                      </p:cBhvr>
                                      <p:to>
                                        <p:strVal val="solid"/>
                                      </p:to>
                                    </p:set>
                                    <p:set>
                                      <p:cBhvr>
                                        <p:cTn id="216" dur="500" fill="hold"/>
                                        <p:tgtEl>
                                          <p:spTgt spid="12"/>
                                        </p:tgtEl>
                                        <p:attrNameLst>
                                          <p:attrName>fill.on</p:attrName>
                                        </p:attrNameLst>
                                      </p:cBhvr>
                                      <p:to>
                                        <p:strVal val="true"/>
                                      </p:to>
                                    </p:set>
                                  </p:childTnLst>
                                </p:cTn>
                              </p:par>
                              <p:par>
                                <p:cTn id="217" presetID="19" presetClass="emph" presetSubtype="0" fill="hold" grpId="1" nodeType="withEffect">
                                  <p:stCondLst>
                                    <p:cond delay="0"/>
                                  </p:stCondLst>
                                  <p:childTnLst>
                                    <p:animClr clrSpc="rgb" dir="cw">
                                      <p:cBhvr override="childStyle">
                                        <p:cTn id="218" dur="500" fill="hold"/>
                                        <p:tgtEl>
                                          <p:spTgt spid="10"/>
                                        </p:tgtEl>
                                        <p:attrNameLst>
                                          <p:attrName>style.color</p:attrName>
                                        </p:attrNameLst>
                                      </p:cBhvr>
                                      <p:to>
                                        <a:schemeClr val="accent2"/>
                                      </p:to>
                                    </p:animClr>
                                    <p:animClr clrSpc="rgb" dir="cw">
                                      <p:cBhvr>
                                        <p:cTn id="219" dur="500" fill="hold"/>
                                        <p:tgtEl>
                                          <p:spTgt spid="10"/>
                                        </p:tgtEl>
                                        <p:attrNameLst>
                                          <p:attrName>fillcolor</p:attrName>
                                        </p:attrNameLst>
                                      </p:cBhvr>
                                      <p:to>
                                        <a:schemeClr val="accent2"/>
                                      </p:to>
                                    </p:animClr>
                                    <p:set>
                                      <p:cBhvr>
                                        <p:cTn id="220" dur="500" fill="hold"/>
                                        <p:tgtEl>
                                          <p:spTgt spid="10"/>
                                        </p:tgtEl>
                                        <p:attrNameLst>
                                          <p:attrName>fill.type</p:attrName>
                                        </p:attrNameLst>
                                      </p:cBhvr>
                                      <p:to>
                                        <p:strVal val="solid"/>
                                      </p:to>
                                    </p:set>
                                    <p:set>
                                      <p:cBhvr>
                                        <p:cTn id="221" dur="500" fill="hold"/>
                                        <p:tgtEl>
                                          <p:spTgt spid="10"/>
                                        </p:tgtEl>
                                        <p:attrNameLst>
                                          <p:attrName>fill.on</p:attrName>
                                        </p:attrNameLst>
                                      </p:cBhvr>
                                      <p:to>
                                        <p:strVal val="true"/>
                                      </p:to>
                                    </p:set>
                                  </p:childTnLst>
                                </p:cTn>
                              </p:par>
                              <p:par>
                                <p:cTn id="222" presetID="7" presetClass="emph" presetSubtype="2" fill="hold" nodeType="withEffect">
                                  <p:stCondLst>
                                    <p:cond delay="0"/>
                                  </p:stCondLst>
                                  <p:childTnLst>
                                    <p:animClr clrSpc="rgb" dir="cw">
                                      <p:cBhvr>
                                        <p:cTn id="223" dur="500" fill="hold"/>
                                        <p:tgtEl>
                                          <p:spTgt spid="12"/>
                                        </p:tgtEl>
                                        <p:attrNameLst>
                                          <p:attrName>stroke.color</p:attrName>
                                        </p:attrNameLst>
                                      </p:cBhvr>
                                      <p:to>
                                        <a:srgbClr val="871319"/>
                                      </p:to>
                                    </p:animClr>
                                    <p:set>
                                      <p:cBhvr>
                                        <p:cTn id="224" dur="500" fill="hold"/>
                                        <p:tgtEl>
                                          <p:spTgt spid="12"/>
                                        </p:tgtEl>
                                        <p:attrNameLst>
                                          <p:attrName>stroke.on</p:attrName>
                                        </p:attrNameLst>
                                      </p:cBhvr>
                                      <p:to>
                                        <p:strVal val="true"/>
                                      </p:to>
                                    </p:set>
                                  </p:childTnLst>
                                </p:cTn>
                              </p:par>
                              <p:par>
                                <p:cTn id="225" presetID="7" presetClass="emph" presetSubtype="2" fill="hold" nodeType="withEffect">
                                  <p:stCondLst>
                                    <p:cond delay="0"/>
                                  </p:stCondLst>
                                  <p:childTnLst>
                                    <p:animClr clrSpc="rgb" dir="cw">
                                      <p:cBhvr>
                                        <p:cTn id="226" dur="500" fill="hold"/>
                                        <p:tgtEl>
                                          <p:spTgt spid="10"/>
                                        </p:tgtEl>
                                        <p:attrNameLst>
                                          <p:attrName>stroke.color</p:attrName>
                                        </p:attrNameLst>
                                      </p:cBhvr>
                                      <p:to>
                                        <a:srgbClr val="871319"/>
                                      </p:to>
                                    </p:animClr>
                                    <p:set>
                                      <p:cBhvr>
                                        <p:cTn id="227" dur="500" fill="hold"/>
                                        <p:tgtEl>
                                          <p:spTgt spid="10"/>
                                        </p:tgtEl>
                                        <p:attrNameLst>
                                          <p:attrName>stroke.on</p:attrName>
                                        </p:attrNameLst>
                                      </p:cBhvr>
                                      <p:to>
                                        <p:strVal val="true"/>
                                      </p:to>
                                    </p:set>
                                  </p:childTnLst>
                                </p:cTn>
                              </p:par>
                            </p:childTnLst>
                          </p:cTn>
                        </p:par>
                        <p:par>
                          <p:cTn id="228" fill="hold">
                            <p:stCondLst>
                              <p:cond delay="2000"/>
                            </p:stCondLst>
                            <p:childTnLst>
                              <p:par>
                                <p:cTn id="229" presetID="22" presetClass="entr" presetSubtype="1" fill="hold" nodeType="afterEffect">
                                  <p:stCondLst>
                                    <p:cond delay="0"/>
                                  </p:stCondLst>
                                  <p:childTnLst>
                                    <p:set>
                                      <p:cBhvr>
                                        <p:cTn id="230" dur="1" fill="hold">
                                          <p:stCondLst>
                                            <p:cond delay="0"/>
                                          </p:stCondLst>
                                        </p:cTn>
                                        <p:tgtEl>
                                          <p:spTgt spid="103"/>
                                        </p:tgtEl>
                                        <p:attrNameLst>
                                          <p:attrName>style.visibility</p:attrName>
                                        </p:attrNameLst>
                                      </p:cBhvr>
                                      <p:to>
                                        <p:strVal val="visible"/>
                                      </p:to>
                                    </p:set>
                                    <p:animEffect transition="in" filter="wipe(up)">
                                      <p:cBhvr>
                                        <p:cTn id="231" dur="500"/>
                                        <p:tgtEl>
                                          <p:spTgt spid="103"/>
                                        </p:tgtEl>
                                      </p:cBhvr>
                                    </p:animEffect>
                                  </p:childTnLst>
                                </p:cTn>
                              </p:par>
                              <p:par>
                                <p:cTn id="232" presetID="22" presetClass="entr" presetSubtype="4" fill="hold" nodeType="withEffect">
                                  <p:stCondLst>
                                    <p:cond delay="0"/>
                                  </p:stCondLst>
                                  <p:childTnLst>
                                    <p:set>
                                      <p:cBhvr>
                                        <p:cTn id="233" dur="1" fill="hold">
                                          <p:stCondLst>
                                            <p:cond delay="0"/>
                                          </p:stCondLst>
                                        </p:cTn>
                                        <p:tgtEl>
                                          <p:spTgt spid="105"/>
                                        </p:tgtEl>
                                        <p:attrNameLst>
                                          <p:attrName>style.visibility</p:attrName>
                                        </p:attrNameLst>
                                      </p:cBhvr>
                                      <p:to>
                                        <p:strVal val="visible"/>
                                      </p:to>
                                    </p:set>
                                    <p:animEffect transition="in" filter="wipe(down)">
                                      <p:cBhvr>
                                        <p:cTn id="234" dur="500"/>
                                        <p:tgtEl>
                                          <p:spTgt spid="105"/>
                                        </p:tgtEl>
                                      </p:cBhvr>
                                    </p:animEffect>
                                  </p:childTnLst>
                                </p:cTn>
                              </p:par>
                            </p:childTnLst>
                          </p:cTn>
                        </p:par>
                        <p:par>
                          <p:cTn id="235" fill="hold">
                            <p:stCondLst>
                              <p:cond delay="2500"/>
                            </p:stCondLst>
                            <p:childTnLst>
                              <p:par>
                                <p:cTn id="236" presetID="22" presetClass="entr" presetSubtype="2" fill="hold" nodeType="afterEffect">
                                  <p:stCondLst>
                                    <p:cond delay="0"/>
                                  </p:stCondLst>
                                  <p:childTnLst>
                                    <p:set>
                                      <p:cBhvr>
                                        <p:cTn id="237" dur="1" fill="hold">
                                          <p:stCondLst>
                                            <p:cond delay="0"/>
                                          </p:stCondLst>
                                        </p:cTn>
                                        <p:tgtEl>
                                          <p:spTgt spid="108"/>
                                        </p:tgtEl>
                                        <p:attrNameLst>
                                          <p:attrName>style.visibility</p:attrName>
                                        </p:attrNameLst>
                                      </p:cBhvr>
                                      <p:to>
                                        <p:strVal val="visible"/>
                                      </p:to>
                                    </p:set>
                                    <p:animEffect transition="in" filter="wipe(right)">
                                      <p:cBhvr>
                                        <p:cTn id="238" dur="500"/>
                                        <p:tgtEl>
                                          <p:spTgt spid="108"/>
                                        </p:tgtEl>
                                      </p:cBhvr>
                                    </p:animEffect>
                                  </p:childTnLst>
                                </p:cTn>
                              </p:par>
                            </p:childTnLst>
                          </p:cTn>
                        </p:par>
                      </p:childTnLst>
                    </p:cTn>
                  </p:par>
                  <p:par>
                    <p:cTn id="239" fill="hold">
                      <p:stCondLst>
                        <p:cond delay="indefinite"/>
                      </p:stCondLst>
                      <p:childTnLst>
                        <p:par>
                          <p:cTn id="240" fill="hold">
                            <p:stCondLst>
                              <p:cond delay="0"/>
                            </p:stCondLst>
                            <p:childTnLst>
                              <p:par>
                                <p:cTn id="241" presetID="16" presetClass="entr" presetSubtype="21" fill="hold" grpId="0" nodeType="clickEffect">
                                  <p:stCondLst>
                                    <p:cond delay="0"/>
                                  </p:stCondLst>
                                  <p:childTnLst>
                                    <p:set>
                                      <p:cBhvr>
                                        <p:cTn id="242" dur="1" fill="hold">
                                          <p:stCondLst>
                                            <p:cond delay="0"/>
                                          </p:stCondLst>
                                        </p:cTn>
                                        <p:tgtEl>
                                          <p:spTgt spid="5"/>
                                        </p:tgtEl>
                                        <p:attrNameLst>
                                          <p:attrName>style.visibility</p:attrName>
                                        </p:attrNameLst>
                                      </p:cBhvr>
                                      <p:to>
                                        <p:strVal val="visible"/>
                                      </p:to>
                                    </p:set>
                                    <p:animEffect transition="in" filter="barn(inVertical)">
                                      <p:cBhvr>
                                        <p:cTn id="243" dur="500"/>
                                        <p:tgtEl>
                                          <p:spTgt spid="5"/>
                                        </p:tgtEl>
                                      </p:cBhvr>
                                    </p:animEffect>
                                  </p:childTnLst>
                                </p:cTn>
                              </p:par>
                            </p:childTnLst>
                          </p:cTn>
                        </p:par>
                      </p:childTnLst>
                    </p:cTn>
                  </p:par>
                  <p:par>
                    <p:cTn id="244" fill="hold">
                      <p:stCondLst>
                        <p:cond delay="indefinite"/>
                      </p:stCondLst>
                      <p:childTnLst>
                        <p:par>
                          <p:cTn id="245" fill="hold">
                            <p:stCondLst>
                              <p:cond delay="0"/>
                            </p:stCondLst>
                            <p:childTnLst>
                              <p:par>
                                <p:cTn id="246" presetID="19" presetClass="emph" presetSubtype="0" fill="hold" grpId="1" nodeType="clickEffect">
                                  <p:stCondLst>
                                    <p:cond delay="0"/>
                                  </p:stCondLst>
                                  <p:childTnLst>
                                    <p:animClr clrSpc="rgb" dir="cw">
                                      <p:cBhvr override="childStyle">
                                        <p:cTn id="247" dur="500" fill="hold"/>
                                        <p:tgtEl>
                                          <p:spTgt spid="14"/>
                                        </p:tgtEl>
                                        <p:attrNameLst>
                                          <p:attrName>style.color</p:attrName>
                                        </p:attrNameLst>
                                      </p:cBhvr>
                                      <p:to>
                                        <a:srgbClr val="33CC33"/>
                                      </p:to>
                                    </p:animClr>
                                    <p:animClr clrSpc="rgb" dir="cw">
                                      <p:cBhvr>
                                        <p:cTn id="248" dur="500" fill="hold"/>
                                        <p:tgtEl>
                                          <p:spTgt spid="14"/>
                                        </p:tgtEl>
                                        <p:attrNameLst>
                                          <p:attrName>fillcolor</p:attrName>
                                        </p:attrNameLst>
                                      </p:cBhvr>
                                      <p:to>
                                        <a:srgbClr val="33CC33"/>
                                      </p:to>
                                    </p:animClr>
                                    <p:set>
                                      <p:cBhvr>
                                        <p:cTn id="249" dur="500" fill="hold"/>
                                        <p:tgtEl>
                                          <p:spTgt spid="14"/>
                                        </p:tgtEl>
                                        <p:attrNameLst>
                                          <p:attrName>fill.type</p:attrName>
                                        </p:attrNameLst>
                                      </p:cBhvr>
                                      <p:to>
                                        <p:strVal val="solid"/>
                                      </p:to>
                                    </p:set>
                                    <p:set>
                                      <p:cBhvr>
                                        <p:cTn id="250" dur="500" fill="hold"/>
                                        <p:tgtEl>
                                          <p:spTgt spid="14"/>
                                        </p:tgtEl>
                                        <p:attrNameLst>
                                          <p:attrName>fill.on</p:attrName>
                                        </p:attrNameLst>
                                      </p:cBhvr>
                                      <p:to>
                                        <p:strVal val="true"/>
                                      </p:to>
                                    </p:set>
                                  </p:childTnLst>
                                </p:cTn>
                              </p:par>
                              <p:par>
                                <p:cTn id="251" presetID="19" presetClass="emph" presetSubtype="0" fill="hold" grpId="1" nodeType="withEffect">
                                  <p:stCondLst>
                                    <p:cond delay="0"/>
                                  </p:stCondLst>
                                  <p:childTnLst>
                                    <p:animClr clrSpc="rgb" dir="cw">
                                      <p:cBhvr override="childStyle">
                                        <p:cTn id="252" dur="500" fill="hold"/>
                                        <p:tgtEl>
                                          <p:spTgt spid="11"/>
                                        </p:tgtEl>
                                        <p:attrNameLst>
                                          <p:attrName>style.color</p:attrName>
                                        </p:attrNameLst>
                                      </p:cBhvr>
                                      <p:to>
                                        <a:srgbClr val="33CC33"/>
                                      </p:to>
                                    </p:animClr>
                                    <p:animClr clrSpc="rgb" dir="cw">
                                      <p:cBhvr>
                                        <p:cTn id="253" dur="500" fill="hold"/>
                                        <p:tgtEl>
                                          <p:spTgt spid="11"/>
                                        </p:tgtEl>
                                        <p:attrNameLst>
                                          <p:attrName>fillcolor</p:attrName>
                                        </p:attrNameLst>
                                      </p:cBhvr>
                                      <p:to>
                                        <a:srgbClr val="33CC33"/>
                                      </p:to>
                                    </p:animClr>
                                    <p:set>
                                      <p:cBhvr>
                                        <p:cTn id="254" dur="500" fill="hold"/>
                                        <p:tgtEl>
                                          <p:spTgt spid="11"/>
                                        </p:tgtEl>
                                        <p:attrNameLst>
                                          <p:attrName>fill.type</p:attrName>
                                        </p:attrNameLst>
                                      </p:cBhvr>
                                      <p:to>
                                        <p:strVal val="solid"/>
                                      </p:to>
                                    </p:set>
                                    <p:set>
                                      <p:cBhvr>
                                        <p:cTn id="255" dur="500" fill="hold"/>
                                        <p:tgtEl>
                                          <p:spTgt spid="11"/>
                                        </p:tgtEl>
                                        <p:attrNameLst>
                                          <p:attrName>fill.on</p:attrName>
                                        </p:attrNameLst>
                                      </p:cBhvr>
                                      <p:to>
                                        <p:strVal val="true"/>
                                      </p:to>
                                    </p:set>
                                  </p:childTnLst>
                                </p:cTn>
                              </p:par>
                              <p:par>
                                <p:cTn id="256" presetID="19" presetClass="emph" presetSubtype="0" fill="hold" grpId="1" nodeType="withEffect">
                                  <p:stCondLst>
                                    <p:cond delay="0"/>
                                  </p:stCondLst>
                                  <p:childTnLst>
                                    <p:animClr clrSpc="rgb" dir="cw">
                                      <p:cBhvr override="childStyle">
                                        <p:cTn id="257" dur="500" fill="hold"/>
                                        <p:tgtEl>
                                          <p:spTgt spid="16"/>
                                        </p:tgtEl>
                                        <p:attrNameLst>
                                          <p:attrName>style.color</p:attrName>
                                        </p:attrNameLst>
                                      </p:cBhvr>
                                      <p:to>
                                        <a:srgbClr val="33CC33"/>
                                      </p:to>
                                    </p:animClr>
                                    <p:animClr clrSpc="rgb" dir="cw">
                                      <p:cBhvr>
                                        <p:cTn id="258" dur="500" fill="hold"/>
                                        <p:tgtEl>
                                          <p:spTgt spid="16"/>
                                        </p:tgtEl>
                                        <p:attrNameLst>
                                          <p:attrName>fillcolor</p:attrName>
                                        </p:attrNameLst>
                                      </p:cBhvr>
                                      <p:to>
                                        <a:srgbClr val="33CC33"/>
                                      </p:to>
                                    </p:animClr>
                                    <p:set>
                                      <p:cBhvr>
                                        <p:cTn id="259" dur="500" fill="hold"/>
                                        <p:tgtEl>
                                          <p:spTgt spid="16"/>
                                        </p:tgtEl>
                                        <p:attrNameLst>
                                          <p:attrName>fill.type</p:attrName>
                                        </p:attrNameLst>
                                      </p:cBhvr>
                                      <p:to>
                                        <p:strVal val="solid"/>
                                      </p:to>
                                    </p:set>
                                    <p:set>
                                      <p:cBhvr>
                                        <p:cTn id="260" dur="500" fill="hold"/>
                                        <p:tgtEl>
                                          <p:spTgt spid="16"/>
                                        </p:tgtEl>
                                        <p:attrNameLst>
                                          <p:attrName>fill.on</p:attrName>
                                        </p:attrNameLst>
                                      </p:cBhvr>
                                      <p:to>
                                        <p:strVal val="true"/>
                                      </p:to>
                                    </p:set>
                                  </p:childTnLst>
                                </p:cTn>
                              </p:par>
                              <p:par>
                                <p:cTn id="261" presetID="19" presetClass="emph" presetSubtype="0" fill="hold" grpId="1" nodeType="withEffect">
                                  <p:stCondLst>
                                    <p:cond delay="0"/>
                                  </p:stCondLst>
                                  <p:childTnLst>
                                    <p:animClr clrSpc="rgb" dir="cw">
                                      <p:cBhvr override="childStyle">
                                        <p:cTn id="262" dur="500" fill="hold"/>
                                        <p:tgtEl>
                                          <p:spTgt spid="15"/>
                                        </p:tgtEl>
                                        <p:attrNameLst>
                                          <p:attrName>style.color</p:attrName>
                                        </p:attrNameLst>
                                      </p:cBhvr>
                                      <p:to>
                                        <a:srgbClr val="33CC33"/>
                                      </p:to>
                                    </p:animClr>
                                    <p:animClr clrSpc="rgb" dir="cw">
                                      <p:cBhvr>
                                        <p:cTn id="263" dur="500" fill="hold"/>
                                        <p:tgtEl>
                                          <p:spTgt spid="15"/>
                                        </p:tgtEl>
                                        <p:attrNameLst>
                                          <p:attrName>fillcolor</p:attrName>
                                        </p:attrNameLst>
                                      </p:cBhvr>
                                      <p:to>
                                        <a:srgbClr val="33CC33"/>
                                      </p:to>
                                    </p:animClr>
                                    <p:set>
                                      <p:cBhvr>
                                        <p:cTn id="264" dur="500" fill="hold"/>
                                        <p:tgtEl>
                                          <p:spTgt spid="15"/>
                                        </p:tgtEl>
                                        <p:attrNameLst>
                                          <p:attrName>fill.type</p:attrName>
                                        </p:attrNameLst>
                                      </p:cBhvr>
                                      <p:to>
                                        <p:strVal val="solid"/>
                                      </p:to>
                                    </p:set>
                                    <p:set>
                                      <p:cBhvr>
                                        <p:cTn id="265" dur="500" fill="hold"/>
                                        <p:tgtEl>
                                          <p:spTgt spid="15"/>
                                        </p:tgtEl>
                                        <p:attrNameLst>
                                          <p:attrName>fill.on</p:attrName>
                                        </p:attrNameLst>
                                      </p:cBhvr>
                                      <p:to>
                                        <p:strVal val="true"/>
                                      </p:to>
                                    </p:set>
                                  </p:childTnLst>
                                </p:cTn>
                              </p:par>
                              <p:par>
                                <p:cTn id="266" presetID="19" presetClass="emph" presetSubtype="0" fill="hold" grpId="1" nodeType="withEffect">
                                  <p:stCondLst>
                                    <p:cond delay="0"/>
                                  </p:stCondLst>
                                  <p:childTnLst>
                                    <p:animClr clrSpc="rgb" dir="cw">
                                      <p:cBhvr override="childStyle">
                                        <p:cTn id="267" dur="500" fill="hold"/>
                                        <p:tgtEl>
                                          <p:spTgt spid="19"/>
                                        </p:tgtEl>
                                        <p:attrNameLst>
                                          <p:attrName>style.color</p:attrName>
                                        </p:attrNameLst>
                                      </p:cBhvr>
                                      <p:to>
                                        <a:srgbClr val="33CC33"/>
                                      </p:to>
                                    </p:animClr>
                                    <p:animClr clrSpc="rgb" dir="cw">
                                      <p:cBhvr>
                                        <p:cTn id="268" dur="500" fill="hold"/>
                                        <p:tgtEl>
                                          <p:spTgt spid="19"/>
                                        </p:tgtEl>
                                        <p:attrNameLst>
                                          <p:attrName>fillcolor</p:attrName>
                                        </p:attrNameLst>
                                      </p:cBhvr>
                                      <p:to>
                                        <a:srgbClr val="33CC33"/>
                                      </p:to>
                                    </p:animClr>
                                    <p:set>
                                      <p:cBhvr>
                                        <p:cTn id="269" dur="500" fill="hold"/>
                                        <p:tgtEl>
                                          <p:spTgt spid="19"/>
                                        </p:tgtEl>
                                        <p:attrNameLst>
                                          <p:attrName>fill.type</p:attrName>
                                        </p:attrNameLst>
                                      </p:cBhvr>
                                      <p:to>
                                        <p:strVal val="solid"/>
                                      </p:to>
                                    </p:set>
                                    <p:set>
                                      <p:cBhvr>
                                        <p:cTn id="270" dur="500" fill="hold"/>
                                        <p:tgtEl>
                                          <p:spTgt spid="19"/>
                                        </p:tgtEl>
                                        <p:attrNameLst>
                                          <p:attrName>fill.on</p:attrName>
                                        </p:attrNameLst>
                                      </p:cBhvr>
                                      <p:to>
                                        <p:strVal val="true"/>
                                      </p:to>
                                    </p:set>
                                  </p:childTnLst>
                                </p:cTn>
                              </p:par>
                              <p:par>
                                <p:cTn id="271" presetID="19" presetClass="emph" presetSubtype="0" fill="hold" grpId="1" nodeType="withEffect">
                                  <p:stCondLst>
                                    <p:cond delay="0"/>
                                  </p:stCondLst>
                                  <p:childTnLst>
                                    <p:animClr clrSpc="rgb" dir="cw">
                                      <p:cBhvr override="childStyle">
                                        <p:cTn id="272" dur="500" fill="hold"/>
                                        <p:tgtEl>
                                          <p:spTgt spid="21"/>
                                        </p:tgtEl>
                                        <p:attrNameLst>
                                          <p:attrName>style.color</p:attrName>
                                        </p:attrNameLst>
                                      </p:cBhvr>
                                      <p:to>
                                        <a:srgbClr val="33CC33"/>
                                      </p:to>
                                    </p:animClr>
                                    <p:animClr clrSpc="rgb" dir="cw">
                                      <p:cBhvr>
                                        <p:cTn id="273" dur="500" fill="hold"/>
                                        <p:tgtEl>
                                          <p:spTgt spid="21"/>
                                        </p:tgtEl>
                                        <p:attrNameLst>
                                          <p:attrName>fillcolor</p:attrName>
                                        </p:attrNameLst>
                                      </p:cBhvr>
                                      <p:to>
                                        <a:srgbClr val="33CC33"/>
                                      </p:to>
                                    </p:animClr>
                                    <p:set>
                                      <p:cBhvr>
                                        <p:cTn id="274" dur="500" fill="hold"/>
                                        <p:tgtEl>
                                          <p:spTgt spid="21"/>
                                        </p:tgtEl>
                                        <p:attrNameLst>
                                          <p:attrName>fill.type</p:attrName>
                                        </p:attrNameLst>
                                      </p:cBhvr>
                                      <p:to>
                                        <p:strVal val="solid"/>
                                      </p:to>
                                    </p:set>
                                    <p:set>
                                      <p:cBhvr>
                                        <p:cTn id="275" dur="500" fill="hold"/>
                                        <p:tgtEl>
                                          <p:spTgt spid="21"/>
                                        </p:tgtEl>
                                        <p:attrNameLst>
                                          <p:attrName>fill.on</p:attrName>
                                        </p:attrNameLst>
                                      </p:cBhvr>
                                      <p:to>
                                        <p:strVal val="true"/>
                                      </p:to>
                                    </p:set>
                                  </p:childTnLst>
                                </p:cTn>
                              </p:par>
                              <p:par>
                                <p:cTn id="276" presetID="7" presetClass="emph" presetSubtype="2" fill="hold" nodeType="withEffect">
                                  <p:stCondLst>
                                    <p:cond delay="0"/>
                                  </p:stCondLst>
                                  <p:childTnLst>
                                    <p:animClr clrSpc="rgb" dir="cw">
                                      <p:cBhvr>
                                        <p:cTn id="277" dur="500" fill="hold"/>
                                        <p:tgtEl>
                                          <p:spTgt spid="14"/>
                                        </p:tgtEl>
                                        <p:attrNameLst>
                                          <p:attrName>stroke.color</p:attrName>
                                        </p:attrNameLst>
                                      </p:cBhvr>
                                      <p:to>
                                        <a:srgbClr val="009900"/>
                                      </p:to>
                                    </p:animClr>
                                    <p:set>
                                      <p:cBhvr>
                                        <p:cTn id="278" dur="500" fill="hold"/>
                                        <p:tgtEl>
                                          <p:spTgt spid="14"/>
                                        </p:tgtEl>
                                        <p:attrNameLst>
                                          <p:attrName>stroke.on</p:attrName>
                                        </p:attrNameLst>
                                      </p:cBhvr>
                                      <p:to>
                                        <p:strVal val="true"/>
                                      </p:to>
                                    </p:set>
                                  </p:childTnLst>
                                </p:cTn>
                              </p:par>
                              <p:par>
                                <p:cTn id="279" presetID="7" presetClass="emph" presetSubtype="2" fill="hold" nodeType="withEffect">
                                  <p:stCondLst>
                                    <p:cond delay="0"/>
                                  </p:stCondLst>
                                  <p:childTnLst>
                                    <p:animClr clrSpc="rgb" dir="cw">
                                      <p:cBhvr>
                                        <p:cTn id="280" dur="500" fill="hold"/>
                                        <p:tgtEl>
                                          <p:spTgt spid="11"/>
                                        </p:tgtEl>
                                        <p:attrNameLst>
                                          <p:attrName>stroke.color</p:attrName>
                                        </p:attrNameLst>
                                      </p:cBhvr>
                                      <p:to>
                                        <a:srgbClr val="009900"/>
                                      </p:to>
                                    </p:animClr>
                                    <p:set>
                                      <p:cBhvr>
                                        <p:cTn id="281" dur="500" fill="hold"/>
                                        <p:tgtEl>
                                          <p:spTgt spid="11"/>
                                        </p:tgtEl>
                                        <p:attrNameLst>
                                          <p:attrName>stroke.on</p:attrName>
                                        </p:attrNameLst>
                                      </p:cBhvr>
                                      <p:to>
                                        <p:strVal val="true"/>
                                      </p:to>
                                    </p:set>
                                  </p:childTnLst>
                                </p:cTn>
                              </p:par>
                              <p:par>
                                <p:cTn id="282" presetID="7" presetClass="emph" presetSubtype="2" fill="hold" nodeType="withEffect">
                                  <p:stCondLst>
                                    <p:cond delay="0"/>
                                  </p:stCondLst>
                                  <p:childTnLst>
                                    <p:animClr clrSpc="rgb" dir="cw">
                                      <p:cBhvr>
                                        <p:cTn id="283" dur="500" fill="hold"/>
                                        <p:tgtEl>
                                          <p:spTgt spid="16"/>
                                        </p:tgtEl>
                                        <p:attrNameLst>
                                          <p:attrName>stroke.color</p:attrName>
                                        </p:attrNameLst>
                                      </p:cBhvr>
                                      <p:to>
                                        <a:srgbClr val="009900"/>
                                      </p:to>
                                    </p:animClr>
                                    <p:set>
                                      <p:cBhvr>
                                        <p:cTn id="284" dur="500" fill="hold"/>
                                        <p:tgtEl>
                                          <p:spTgt spid="16"/>
                                        </p:tgtEl>
                                        <p:attrNameLst>
                                          <p:attrName>stroke.on</p:attrName>
                                        </p:attrNameLst>
                                      </p:cBhvr>
                                      <p:to>
                                        <p:strVal val="true"/>
                                      </p:to>
                                    </p:set>
                                  </p:childTnLst>
                                </p:cTn>
                              </p:par>
                              <p:par>
                                <p:cTn id="285" presetID="7" presetClass="emph" presetSubtype="2" fill="hold" nodeType="withEffect">
                                  <p:stCondLst>
                                    <p:cond delay="0"/>
                                  </p:stCondLst>
                                  <p:childTnLst>
                                    <p:animClr clrSpc="rgb" dir="cw">
                                      <p:cBhvr>
                                        <p:cTn id="286" dur="500" fill="hold"/>
                                        <p:tgtEl>
                                          <p:spTgt spid="15"/>
                                        </p:tgtEl>
                                        <p:attrNameLst>
                                          <p:attrName>stroke.color</p:attrName>
                                        </p:attrNameLst>
                                      </p:cBhvr>
                                      <p:to>
                                        <a:srgbClr val="009900"/>
                                      </p:to>
                                    </p:animClr>
                                    <p:set>
                                      <p:cBhvr>
                                        <p:cTn id="287" dur="500" fill="hold"/>
                                        <p:tgtEl>
                                          <p:spTgt spid="15"/>
                                        </p:tgtEl>
                                        <p:attrNameLst>
                                          <p:attrName>stroke.on</p:attrName>
                                        </p:attrNameLst>
                                      </p:cBhvr>
                                      <p:to>
                                        <p:strVal val="true"/>
                                      </p:to>
                                    </p:set>
                                  </p:childTnLst>
                                </p:cTn>
                              </p:par>
                              <p:par>
                                <p:cTn id="288" presetID="7" presetClass="emph" presetSubtype="2" fill="hold" nodeType="withEffect">
                                  <p:stCondLst>
                                    <p:cond delay="0"/>
                                  </p:stCondLst>
                                  <p:childTnLst>
                                    <p:animClr clrSpc="rgb" dir="cw">
                                      <p:cBhvr>
                                        <p:cTn id="289" dur="500" fill="hold"/>
                                        <p:tgtEl>
                                          <p:spTgt spid="19"/>
                                        </p:tgtEl>
                                        <p:attrNameLst>
                                          <p:attrName>stroke.color</p:attrName>
                                        </p:attrNameLst>
                                      </p:cBhvr>
                                      <p:to>
                                        <a:srgbClr val="009900"/>
                                      </p:to>
                                    </p:animClr>
                                    <p:set>
                                      <p:cBhvr>
                                        <p:cTn id="290" dur="500" fill="hold"/>
                                        <p:tgtEl>
                                          <p:spTgt spid="19"/>
                                        </p:tgtEl>
                                        <p:attrNameLst>
                                          <p:attrName>stroke.on</p:attrName>
                                        </p:attrNameLst>
                                      </p:cBhvr>
                                      <p:to>
                                        <p:strVal val="true"/>
                                      </p:to>
                                    </p:set>
                                  </p:childTnLst>
                                </p:cTn>
                              </p:par>
                              <p:par>
                                <p:cTn id="291" presetID="7" presetClass="emph" presetSubtype="2" fill="hold" nodeType="withEffect">
                                  <p:stCondLst>
                                    <p:cond delay="0"/>
                                  </p:stCondLst>
                                  <p:childTnLst>
                                    <p:animClr clrSpc="rgb" dir="cw">
                                      <p:cBhvr>
                                        <p:cTn id="292" dur="500" fill="hold"/>
                                        <p:tgtEl>
                                          <p:spTgt spid="21"/>
                                        </p:tgtEl>
                                        <p:attrNameLst>
                                          <p:attrName>stroke.color</p:attrName>
                                        </p:attrNameLst>
                                      </p:cBhvr>
                                      <p:to>
                                        <a:srgbClr val="009900"/>
                                      </p:to>
                                    </p:animClr>
                                    <p:set>
                                      <p:cBhvr>
                                        <p:cTn id="293" dur="500" fill="hold"/>
                                        <p:tgtEl>
                                          <p:spTgt spid="21"/>
                                        </p:tgtEl>
                                        <p:attrNameLst>
                                          <p:attrName>stroke.on</p:attrName>
                                        </p:attrNameLst>
                                      </p:cBhvr>
                                      <p:to>
                                        <p:strVal val="true"/>
                                      </p:to>
                                    </p:set>
                                  </p:childTnLst>
                                </p:cTn>
                              </p:par>
                            </p:childTnLst>
                          </p:cTn>
                        </p:par>
                      </p:childTnLst>
                    </p:cTn>
                  </p:par>
                  <p:par>
                    <p:cTn id="294" fill="hold">
                      <p:stCondLst>
                        <p:cond delay="indefinite"/>
                      </p:stCondLst>
                      <p:childTnLst>
                        <p:par>
                          <p:cTn id="295" fill="hold">
                            <p:stCondLst>
                              <p:cond delay="0"/>
                            </p:stCondLst>
                            <p:childTnLst>
                              <p:par>
                                <p:cTn id="296" presetID="22" presetClass="entr" presetSubtype="4" fill="hold" nodeType="clickEffect">
                                  <p:stCondLst>
                                    <p:cond delay="0"/>
                                  </p:stCondLst>
                                  <p:childTnLst>
                                    <p:set>
                                      <p:cBhvr>
                                        <p:cTn id="297" dur="1" fill="hold">
                                          <p:stCondLst>
                                            <p:cond delay="0"/>
                                          </p:stCondLst>
                                        </p:cTn>
                                        <p:tgtEl>
                                          <p:spTgt spid="111"/>
                                        </p:tgtEl>
                                        <p:attrNameLst>
                                          <p:attrName>style.visibility</p:attrName>
                                        </p:attrNameLst>
                                      </p:cBhvr>
                                      <p:to>
                                        <p:strVal val="visible"/>
                                      </p:to>
                                    </p:set>
                                    <p:animEffect transition="in" filter="wipe(down)">
                                      <p:cBhvr>
                                        <p:cTn id="298" dur="500"/>
                                        <p:tgtEl>
                                          <p:spTgt spid="111"/>
                                        </p:tgtEl>
                                      </p:cBhvr>
                                    </p:animEffect>
                                  </p:childTnLst>
                                </p:cTn>
                              </p:par>
                              <p:par>
                                <p:cTn id="299" presetID="22" presetClass="entr" presetSubtype="8" fill="hold" nodeType="withEffect">
                                  <p:stCondLst>
                                    <p:cond delay="0"/>
                                  </p:stCondLst>
                                  <p:childTnLst>
                                    <p:set>
                                      <p:cBhvr>
                                        <p:cTn id="300" dur="1" fill="hold">
                                          <p:stCondLst>
                                            <p:cond delay="0"/>
                                          </p:stCondLst>
                                        </p:cTn>
                                        <p:tgtEl>
                                          <p:spTgt spid="113"/>
                                        </p:tgtEl>
                                        <p:attrNameLst>
                                          <p:attrName>style.visibility</p:attrName>
                                        </p:attrNameLst>
                                      </p:cBhvr>
                                      <p:to>
                                        <p:strVal val="visible"/>
                                      </p:to>
                                    </p:set>
                                    <p:animEffect transition="in" filter="wipe(left)">
                                      <p:cBhvr>
                                        <p:cTn id="301" dur="500"/>
                                        <p:tgtEl>
                                          <p:spTgt spid="113"/>
                                        </p:tgtEl>
                                      </p:cBhvr>
                                    </p:animEffect>
                                  </p:childTnLst>
                                </p:cTn>
                              </p:par>
                              <p:par>
                                <p:cTn id="302" presetID="22" presetClass="entr" presetSubtype="1" fill="hold" nodeType="withEffect">
                                  <p:stCondLst>
                                    <p:cond delay="0"/>
                                  </p:stCondLst>
                                  <p:childTnLst>
                                    <p:set>
                                      <p:cBhvr>
                                        <p:cTn id="303" dur="1" fill="hold">
                                          <p:stCondLst>
                                            <p:cond delay="0"/>
                                          </p:stCondLst>
                                        </p:cTn>
                                        <p:tgtEl>
                                          <p:spTgt spid="115"/>
                                        </p:tgtEl>
                                        <p:attrNameLst>
                                          <p:attrName>style.visibility</p:attrName>
                                        </p:attrNameLst>
                                      </p:cBhvr>
                                      <p:to>
                                        <p:strVal val="visible"/>
                                      </p:to>
                                    </p:set>
                                    <p:animEffect transition="in" filter="wipe(up)">
                                      <p:cBhvr>
                                        <p:cTn id="304" dur="500"/>
                                        <p:tgtEl>
                                          <p:spTgt spid="115"/>
                                        </p:tgtEl>
                                      </p:cBhvr>
                                    </p:animEffect>
                                  </p:childTnLst>
                                </p:cTn>
                              </p:par>
                              <p:par>
                                <p:cTn id="305" presetID="22" presetClass="entr" presetSubtype="2" fill="hold" nodeType="withEffect">
                                  <p:stCondLst>
                                    <p:cond delay="0"/>
                                  </p:stCondLst>
                                  <p:childTnLst>
                                    <p:set>
                                      <p:cBhvr>
                                        <p:cTn id="306" dur="1" fill="hold">
                                          <p:stCondLst>
                                            <p:cond delay="0"/>
                                          </p:stCondLst>
                                        </p:cTn>
                                        <p:tgtEl>
                                          <p:spTgt spid="118"/>
                                        </p:tgtEl>
                                        <p:attrNameLst>
                                          <p:attrName>style.visibility</p:attrName>
                                        </p:attrNameLst>
                                      </p:cBhvr>
                                      <p:to>
                                        <p:strVal val="visible"/>
                                      </p:to>
                                    </p:set>
                                    <p:animEffect transition="in" filter="wipe(right)">
                                      <p:cBhvr>
                                        <p:cTn id="307" dur="500"/>
                                        <p:tgtEl>
                                          <p:spTgt spid="118"/>
                                        </p:tgtEl>
                                      </p:cBhvr>
                                    </p:animEffect>
                                  </p:childTnLst>
                                </p:cTn>
                              </p:par>
                              <p:par>
                                <p:cTn id="308" presetID="22" presetClass="entr" presetSubtype="2" fill="hold" nodeType="withEffect">
                                  <p:stCondLst>
                                    <p:cond delay="0"/>
                                  </p:stCondLst>
                                  <p:childTnLst>
                                    <p:set>
                                      <p:cBhvr>
                                        <p:cTn id="309" dur="1" fill="hold">
                                          <p:stCondLst>
                                            <p:cond delay="0"/>
                                          </p:stCondLst>
                                        </p:cTn>
                                        <p:tgtEl>
                                          <p:spTgt spid="119"/>
                                        </p:tgtEl>
                                        <p:attrNameLst>
                                          <p:attrName>style.visibility</p:attrName>
                                        </p:attrNameLst>
                                      </p:cBhvr>
                                      <p:to>
                                        <p:strVal val="visible"/>
                                      </p:to>
                                    </p:set>
                                    <p:animEffect transition="in" filter="wipe(right)">
                                      <p:cBhvr>
                                        <p:cTn id="310" dur="500"/>
                                        <p:tgtEl>
                                          <p:spTgt spid="119"/>
                                        </p:tgtEl>
                                      </p:cBhvr>
                                    </p:animEffect>
                                  </p:childTnLst>
                                </p:cTn>
                              </p:par>
                              <p:par>
                                <p:cTn id="311" presetID="22" presetClass="entr" presetSubtype="8" fill="hold" nodeType="withEffect">
                                  <p:stCondLst>
                                    <p:cond delay="0"/>
                                  </p:stCondLst>
                                  <p:childTnLst>
                                    <p:set>
                                      <p:cBhvr>
                                        <p:cTn id="312" dur="1" fill="hold">
                                          <p:stCondLst>
                                            <p:cond delay="0"/>
                                          </p:stCondLst>
                                        </p:cTn>
                                        <p:tgtEl>
                                          <p:spTgt spid="125"/>
                                        </p:tgtEl>
                                        <p:attrNameLst>
                                          <p:attrName>style.visibility</p:attrName>
                                        </p:attrNameLst>
                                      </p:cBhvr>
                                      <p:to>
                                        <p:strVal val="visible"/>
                                      </p:to>
                                    </p:set>
                                    <p:animEffect transition="in" filter="wipe(left)">
                                      <p:cBhvr>
                                        <p:cTn id="31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P spid="15" grpId="1" animBg="1"/>
      <p:bldP spid="16" grpId="0" animBg="1"/>
      <p:bldP spid="16" grpId="1" animBg="1"/>
      <p:bldP spid="17" grpId="0" animBg="1"/>
      <p:bldP spid="18" grpId="0" animBg="1"/>
      <p:bldP spid="19" grpId="0" animBg="1"/>
      <p:bldP spid="19" grpId="1" animBg="1"/>
      <p:bldP spid="20" grpId="0" animBg="1"/>
      <p:bldP spid="21" grpId="0" animBg="1"/>
      <p:bldP spid="21" grpId="1"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73" grpId="0" animBg="1"/>
      <p:bldP spid="75" grpId="0" animBg="1"/>
      <p:bldP spid="76"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in the Press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pic>
        <p:nvPicPr>
          <p:cNvPr id="4098" name="Picture 2" descr="C:\Users\bowli_000\Desktop\assets\thefilterbub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46" y="1676399"/>
            <a:ext cx="3329760" cy="502605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270919" y="2033989"/>
            <a:ext cx="4580909" cy="1906296"/>
            <a:chOff x="4455231" y="1709540"/>
            <a:chExt cx="4580909" cy="1906296"/>
          </a:xfrm>
        </p:grpSpPr>
        <p:sp>
          <p:nvSpPr>
            <p:cNvPr id="11" name="Rectangle 10"/>
            <p:cNvSpPr/>
            <p:nvPr/>
          </p:nvSpPr>
          <p:spPr>
            <a:xfrm>
              <a:off x="4455231" y="1709540"/>
              <a:ext cx="4580909" cy="1906296"/>
            </a:xfrm>
            <a:custGeom>
              <a:avLst/>
              <a:gdLst/>
              <a:ahLst/>
              <a:cxnLst/>
              <a:rect l="l" t="t" r="r" b="b"/>
              <a:pathLst>
                <a:path w="6420847" h="1676950">
                  <a:moveTo>
                    <a:pt x="2298241" y="1617149"/>
                  </a:moveTo>
                  <a:lnTo>
                    <a:pt x="2297163" y="1618593"/>
                  </a:lnTo>
                  <a:cubicBezTo>
                    <a:pt x="2298674" y="1616443"/>
                    <a:pt x="2298827" y="1616305"/>
                    <a:pt x="2298241" y="1617149"/>
                  </a:cubicBezTo>
                  <a:close/>
                  <a:moveTo>
                    <a:pt x="1424179" y="1474395"/>
                  </a:moveTo>
                  <a:cubicBezTo>
                    <a:pt x="1424909" y="1476993"/>
                    <a:pt x="1424606" y="1476299"/>
                    <a:pt x="1424179" y="1474395"/>
                  </a:cubicBezTo>
                  <a:close/>
                  <a:moveTo>
                    <a:pt x="0" y="0"/>
                  </a:moveTo>
                  <a:lnTo>
                    <a:pt x="6420847" y="0"/>
                  </a:lnTo>
                  <a:lnTo>
                    <a:pt x="6420847" y="1481987"/>
                  </a:lnTo>
                  <a:lnTo>
                    <a:pt x="6419827" y="1481007"/>
                  </a:lnTo>
                  <a:cubicBezTo>
                    <a:pt x="6413924" y="1471168"/>
                    <a:pt x="6412570" y="1459236"/>
                    <a:pt x="6408942" y="1448350"/>
                  </a:cubicBezTo>
                  <a:cubicBezTo>
                    <a:pt x="6401685" y="1441093"/>
                    <a:pt x="6391760" y="1435759"/>
                    <a:pt x="6387170" y="1426579"/>
                  </a:cubicBezTo>
                  <a:cubicBezTo>
                    <a:pt x="6380197" y="1412634"/>
                    <a:pt x="6368831" y="1338904"/>
                    <a:pt x="6365399" y="1328607"/>
                  </a:cubicBezTo>
                  <a:cubicBezTo>
                    <a:pt x="6360267" y="1313212"/>
                    <a:pt x="6356832" y="1294496"/>
                    <a:pt x="6343627" y="1285064"/>
                  </a:cubicBezTo>
                  <a:cubicBezTo>
                    <a:pt x="6328571" y="1274310"/>
                    <a:pt x="6307342" y="1277807"/>
                    <a:pt x="6289199" y="1274179"/>
                  </a:cubicBezTo>
                  <a:cubicBezTo>
                    <a:pt x="6268947" y="1294430"/>
                    <a:pt x="6259389" y="1301141"/>
                    <a:pt x="6245656" y="1328607"/>
                  </a:cubicBezTo>
                  <a:cubicBezTo>
                    <a:pt x="6237846" y="1344228"/>
                    <a:pt x="6227374" y="1390850"/>
                    <a:pt x="6223885" y="1404807"/>
                  </a:cubicBezTo>
                  <a:cubicBezTo>
                    <a:pt x="6218319" y="1427071"/>
                    <a:pt x="6209370" y="1448350"/>
                    <a:pt x="6202113" y="1470121"/>
                  </a:cubicBezTo>
                  <a:cubicBezTo>
                    <a:pt x="6165720" y="1579297"/>
                    <a:pt x="6205662" y="1531887"/>
                    <a:pt x="6158570" y="1578979"/>
                  </a:cubicBezTo>
                  <a:cubicBezTo>
                    <a:pt x="6158570" y="1578979"/>
                    <a:pt x="6127734" y="1536537"/>
                    <a:pt x="6115027" y="1513664"/>
                  </a:cubicBezTo>
                  <a:cubicBezTo>
                    <a:pt x="6109455" y="1503634"/>
                    <a:pt x="6108171" y="1491751"/>
                    <a:pt x="6104142" y="1481007"/>
                  </a:cubicBezTo>
                  <a:cubicBezTo>
                    <a:pt x="6053514" y="1345999"/>
                    <a:pt x="6110067" y="1498463"/>
                    <a:pt x="6060599" y="1383036"/>
                  </a:cubicBezTo>
                  <a:cubicBezTo>
                    <a:pt x="6056079" y="1372489"/>
                    <a:pt x="6057827" y="1358493"/>
                    <a:pt x="6049713" y="1350379"/>
                  </a:cubicBezTo>
                  <a:cubicBezTo>
                    <a:pt x="6041599" y="1342265"/>
                    <a:pt x="6027942" y="1343122"/>
                    <a:pt x="6017056" y="1339493"/>
                  </a:cubicBezTo>
                  <a:cubicBezTo>
                    <a:pt x="6013427" y="1350379"/>
                    <a:pt x="6010690" y="1361603"/>
                    <a:pt x="6006170" y="1372150"/>
                  </a:cubicBezTo>
                  <a:cubicBezTo>
                    <a:pt x="5999778" y="1387065"/>
                    <a:pt x="5990097" y="1400499"/>
                    <a:pt x="5984399" y="1415693"/>
                  </a:cubicBezTo>
                  <a:cubicBezTo>
                    <a:pt x="5979146" y="1429701"/>
                    <a:pt x="5977142" y="1444722"/>
                    <a:pt x="5973513" y="1459236"/>
                  </a:cubicBezTo>
                  <a:cubicBezTo>
                    <a:pt x="5939012" y="1510988"/>
                    <a:pt x="5955879" y="1479482"/>
                    <a:pt x="5929970" y="1557207"/>
                  </a:cubicBezTo>
                  <a:cubicBezTo>
                    <a:pt x="5919084" y="1568093"/>
                    <a:pt x="5910122" y="1581325"/>
                    <a:pt x="5897313" y="1589864"/>
                  </a:cubicBezTo>
                  <a:cubicBezTo>
                    <a:pt x="5876586" y="1603682"/>
                    <a:pt x="5794911" y="1610714"/>
                    <a:pt x="5788456" y="1611636"/>
                  </a:cubicBezTo>
                  <a:cubicBezTo>
                    <a:pt x="5758077" y="1566066"/>
                    <a:pt x="5744864" y="1541622"/>
                    <a:pt x="5690485" y="1502779"/>
                  </a:cubicBezTo>
                  <a:cubicBezTo>
                    <a:pt x="5667998" y="1486717"/>
                    <a:pt x="5639685" y="1481007"/>
                    <a:pt x="5614285" y="1470121"/>
                  </a:cubicBezTo>
                  <a:cubicBezTo>
                    <a:pt x="5594832" y="1528479"/>
                    <a:pt x="5610028" y="1478391"/>
                    <a:pt x="5592513" y="1557207"/>
                  </a:cubicBezTo>
                  <a:cubicBezTo>
                    <a:pt x="5589267" y="1571812"/>
                    <a:pt x="5594314" y="1592821"/>
                    <a:pt x="5581627" y="1600750"/>
                  </a:cubicBezTo>
                  <a:cubicBezTo>
                    <a:pt x="5559869" y="1614349"/>
                    <a:pt x="5530827" y="1608007"/>
                    <a:pt x="5505427" y="1611636"/>
                  </a:cubicBezTo>
                  <a:cubicBezTo>
                    <a:pt x="5498170" y="1597122"/>
                    <a:pt x="5489354" y="1583287"/>
                    <a:pt x="5483656" y="1568093"/>
                  </a:cubicBezTo>
                  <a:cubicBezTo>
                    <a:pt x="5469675" y="1530809"/>
                    <a:pt x="5478549" y="1514067"/>
                    <a:pt x="5450999" y="1481007"/>
                  </a:cubicBezTo>
                  <a:cubicBezTo>
                    <a:pt x="5442624" y="1470956"/>
                    <a:pt x="5429228" y="1466493"/>
                    <a:pt x="5418342" y="1459236"/>
                  </a:cubicBezTo>
                  <a:cubicBezTo>
                    <a:pt x="5386307" y="1523305"/>
                    <a:pt x="5401702" y="1487384"/>
                    <a:pt x="5374799" y="1568093"/>
                  </a:cubicBezTo>
                  <a:lnTo>
                    <a:pt x="5353027" y="1589864"/>
                  </a:lnTo>
                  <a:cubicBezTo>
                    <a:pt x="5336799" y="1606091"/>
                    <a:pt x="5344595" y="1636504"/>
                    <a:pt x="5331256" y="1655179"/>
                  </a:cubicBezTo>
                  <a:cubicBezTo>
                    <a:pt x="5324587" y="1664516"/>
                    <a:pt x="5309485" y="1662436"/>
                    <a:pt x="5298599" y="1666064"/>
                  </a:cubicBezTo>
                  <a:cubicBezTo>
                    <a:pt x="5287713" y="1662436"/>
                    <a:pt x="5275781" y="1661082"/>
                    <a:pt x="5265942" y="1655179"/>
                  </a:cubicBezTo>
                  <a:cubicBezTo>
                    <a:pt x="5228522" y="1632727"/>
                    <a:pt x="5239385" y="1599911"/>
                    <a:pt x="5233285" y="1557207"/>
                  </a:cubicBezTo>
                  <a:cubicBezTo>
                    <a:pt x="5226028" y="1549950"/>
                    <a:pt x="5216794" y="1544237"/>
                    <a:pt x="5211513" y="1535436"/>
                  </a:cubicBezTo>
                  <a:cubicBezTo>
                    <a:pt x="5205609" y="1525597"/>
                    <a:pt x="5204656" y="1513523"/>
                    <a:pt x="5200627" y="1502779"/>
                  </a:cubicBezTo>
                  <a:cubicBezTo>
                    <a:pt x="5194129" y="1485451"/>
                    <a:pt x="5176216" y="1431636"/>
                    <a:pt x="5157085" y="1415693"/>
                  </a:cubicBezTo>
                  <a:cubicBezTo>
                    <a:pt x="5144619" y="1405304"/>
                    <a:pt x="5128609" y="1387894"/>
                    <a:pt x="5113542" y="1393921"/>
                  </a:cubicBezTo>
                  <a:cubicBezTo>
                    <a:pt x="5099651" y="1399477"/>
                    <a:pt x="5106285" y="1422950"/>
                    <a:pt x="5102656" y="1437464"/>
                  </a:cubicBezTo>
                  <a:cubicBezTo>
                    <a:pt x="5050916" y="1489206"/>
                    <a:pt x="5088176" y="1442652"/>
                    <a:pt x="5069999" y="1578979"/>
                  </a:cubicBezTo>
                  <a:cubicBezTo>
                    <a:pt x="5068022" y="1593808"/>
                    <a:pt x="5062742" y="1608007"/>
                    <a:pt x="5059113" y="1622521"/>
                  </a:cubicBezTo>
                  <a:lnTo>
                    <a:pt x="5048227" y="1589864"/>
                  </a:lnTo>
                  <a:cubicBezTo>
                    <a:pt x="5040970" y="1568093"/>
                    <a:pt x="5033050" y="1546531"/>
                    <a:pt x="5026456" y="1524550"/>
                  </a:cubicBezTo>
                  <a:cubicBezTo>
                    <a:pt x="5011843" y="1475841"/>
                    <a:pt x="5017479" y="1468974"/>
                    <a:pt x="4993799" y="1415693"/>
                  </a:cubicBezTo>
                  <a:cubicBezTo>
                    <a:pt x="4988485" y="1403738"/>
                    <a:pt x="4978518" y="1394395"/>
                    <a:pt x="4972027" y="1383036"/>
                  </a:cubicBezTo>
                  <a:cubicBezTo>
                    <a:pt x="4916775" y="1286345"/>
                    <a:pt x="4981534" y="1386410"/>
                    <a:pt x="4928485" y="1306836"/>
                  </a:cubicBezTo>
                  <a:cubicBezTo>
                    <a:pt x="4917599" y="1310464"/>
                    <a:pt x="4902995" y="1308761"/>
                    <a:pt x="4895827" y="1317721"/>
                  </a:cubicBezTo>
                  <a:cubicBezTo>
                    <a:pt x="4886481" y="1329403"/>
                    <a:pt x="4889052" y="1346879"/>
                    <a:pt x="4884942" y="1361264"/>
                  </a:cubicBezTo>
                  <a:cubicBezTo>
                    <a:pt x="4881790" y="1372297"/>
                    <a:pt x="4876545" y="1382720"/>
                    <a:pt x="4874056" y="1393921"/>
                  </a:cubicBezTo>
                  <a:cubicBezTo>
                    <a:pt x="4848509" y="1508881"/>
                    <a:pt x="4876791" y="1418372"/>
                    <a:pt x="4852285" y="1491893"/>
                  </a:cubicBezTo>
                  <a:cubicBezTo>
                    <a:pt x="4791240" y="1471545"/>
                    <a:pt x="4822410" y="1492139"/>
                    <a:pt x="4797856" y="1393921"/>
                  </a:cubicBezTo>
                  <a:cubicBezTo>
                    <a:pt x="4725246" y="1418125"/>
                    <a:pt x="4803660" y="1381297"/>
                    <a:pt x="4754313" y="1470121"/>
                  </a:cubicBezTo>
                  <a:cubicBezTo>
                    <a:pt x="4745502" y="1485981"/>
                    <a:pt x="4725284" y="1491893"/>
                    <a:pt x="4710770" y="1502779"/>
                  </a:cubicBezTo>
                  <a:cubicBezTo>
                    <a:pt x="4657976" y="1449985"/>
                    <a:pt x="4678613" y="1476315"/>
                    <a:pt x="4645456" y="1426579"/>
                  </a:cubicBezTo>
                  <a:cubicBezTo>
                    <a:pt x="4630942" y="1404808"/>
                    <a:pt x="4601913" y="1397550"/>
                    <a:pt x="4580142" y="1383036"/>
                  </a:cubicBezTo>
                  <a:lnTo>
                    <a:pt x="4547485" y="1404807"/>
                  </a:lnTo>
                  <a:cubicBezTo>
                    <a:pt x="4537938" y="1411172"/>
                    <a:pt x="4540228" y="1426578"/>
                    <a:pt x="4536599" y="1437464"/>
                  </a:cubicBezTo>
                  <a:cubicBezTo>
                    <a:pt x="4532970" y="1448350"/>
                    <a:pt x="4540227" y="1453792"/>
                    <a:pt x="4525713" y="1470121"/>
                  </a:cubicBezTo>
                  <a:cubicBezTo>
                    <a:pt x="4511199" y="1486450"/>
                    <a:pt x="4465841" y="1520922"/>
                    <a:pt x="4449513" y="1535436"/>
                  </a:cubicBezTo>
                  <a:cubicBezTo>
                    <a:pt x="4433185" y="1549950"/>
                    <a:pt x="4433186" y="1539065"/>
                    <a:pt x="4427743" y="1557208"/>
                  </a:cubicBezTo>
                  <a:cubicBezTo>
                    <a:pt x="4422300" y="1575351"/>
                    <a:pt x="4424113" y="1637035"/>
                    <a:pt x="4416856" y="1644292"/>
                  </a:cubicBezTo>
                  <a:cubicBezTo>
                    <a:pt x="4416856" y="1684207"/>
                    <a:pt x="4393270" y="1658807"/>
                    <a:pt x="4384199" y="1655179"/>
                  </a:cubicBezTo>
                  <a:cubicBezTo>
                    <a:pt x="4375128" y="1651551"/>
                    <a:pt x="4373313" y="1622521"/>
                    <a:pt x="4362427" y="1622521"/>
                  </a:cubicBezTo>
                  <a:cubicBezTo>
                    <a:pt x="4351541" y="1622521"/>
                    <a:pt x="4329771" y="1660622"/>
                    <a:pt x="4318885" y="1655179"/>
                  </a:cubicBezTo>
                  <a:cubicBezTo>
                    <a:pt x="4307999" y="1649736"/>
                    <a:pt x="4306610" y="1610756"/>
                    <a:pt x="4297113" y="1589864"/>
                  </a:cubicBezTo>
                  <a:cubicBezTo>
                    <a:pt x="4267415" y="1524529"/>
                    <a:pt x="4265245" y="1552053"/>
                    <a:pt x="4242685" y="1491893"/>
                  </a:cubicBezTo>
                  <a:cubicBezTo>
                    <a:pt x="4237432" y="1477885"/>
                    <a:pt x="4235428" y="1462864"/>
                    <a:pt x="4231799" y="1448350"/>
                  </a:cubicBezTo>
                  <a:cubicBezTo>
                    <a:pt x="4220913" y="1430207"/>
                    <a:pt x="4207735" y="1413256"/>
                    <a:pt x="4199142" y="1393921"/>
                  </a:cubicBezTo>
                  <a:cubicBezTo>
                    <a:pt x="4180917" y="1352915"/>
                    <a:pt x="4196481" y="1325703"/>
                    <a:pt x="4177370" y="1383036"/>
                  </a:cubicBezTo>
                  <a:cubicBezTo>
                    <a:pt x="4166484" y="1393922"/>
                    <a:pt x="4153950" y="1403377"/>
                    <a:pt x="4144713" y="1415693"/>
                  </a:cubicBezTo>
                  <a:cubicBezTo>
                    <a:pt x="4132018" y="1432619"/>
                    <a:pt x="4125989" y="1454198"/>
                    <a:pt x="4112056" y="1470121"/>
                  </a:cubicBezTo>
                  <a:cubicBezTo>
                    <a:pt x="4100109" y="1483775"/>
                    <a:pt x="4083027" y="1491893"/>
                    <a:pt x="4068513" y="1502779"/>
                  </a:cubicBezTo>
                  <a:cubicBezTo>
                    <a:pt x="4057627" y="1491893"/>
                    <a:pt x="4047683" y="1479977"/>
                    <a:pt x="4035856" y="1470121"/>
                  </a:cubicBezTo>
                  <a:cubicBezTo>
                    <a:pt x="4025806" y="1461745"/>
                    <a:pt x="4014901" y="1454201"/>
                    <a:pt x="4003199" y="1448350"/>
                  </a:cubicBezTo>
                  <a:cubicBezTo>
                    <a:pt x="3950508" y="1422005"/>
                    <a:pt x="3965985" y="1444300"/>
                    <a:pt x="3926999" y="1502779"/>
                  </a:cubicBezTo>
                  <a:cubicBezTo>
                    <a:pt x="3916113" y="1510036"/>
                    <a:pt x="3907425" y="1524550"/>
                    <a:pt x="3894342" y="1524550"/>
                  </a:cubicBezTo>
                  <a:cubicBezTo>
                    <a:pt x="3884079" y="1524550"/>
                    <a:pt x="3881371" y="1508059"/>
                    <a:pt x="3872570" y="1502779"/>
                  </a:cubicBezTo>
                  <a:cubicBezTo>
                    <a:pt x="3862731" y="1496875"/>
                    <a:pt x="3850799" y="1495522"/>
                    <a:pt x="3839913" y="1491893"/>
                  </a:cubicBezTo>
                  <a:cubicBezTo>
                    <a:pt x="3829027" y="1495522"/>
                    <a:pt x="3816216" y="1495611"/>
                    <a:pt x="3807256" y="1502779"/>
                  </a:cubicBezTo>
                  <a:cubicBezTo>
                    <a:pt x="3797040" y="1510952"/>
                    <a:pt x="3797897" y="1531299"/>
                    <a:pt x="3785485" y="1535436"/>
                  </a:cubicBezTo>
                  <a:cubicBezTo>
                    <a:pt x="3747143" y="1548216"/>
                    <a:pt x="3734594" y="1513528"/>
                    <a:pt x="3720170" y="1491893"/>
                  </a:cubicBezTo>
                  <a:cubicBezTo>
                    <a:pt x="3705656" y="1484636"/>
                    <a:pt x="3689093" y="1480510"/>
                    <a:pt x="3676627" y="1470121"/>
                  </a:cubicBezTo>
                  <a:cubicBezTo>
                    <a:pt x="3610978" y="1415413"/>
                    <a:pt x="3700168" y="1452567"/>
                    <a:pt x="3622199" y="1426579"/>
                  </a:cubicBezTo>
                  <a:cubicBezTo>
                    <a:pt x="3604333" y="1480175"/>
                    <a:pt x="3613199" y="1447918"/>
                    <a:pt x="3600427" y="1524550"/>
                  </a:cubicBezTo>
                  <a:cubicBezTo>
                    <a:pt x="3595508" y="1554065"/>
                    <a:pt x="3585913" y="1582607"/>
                    <a:pt x="3578656" y="1611636"/>
                  </a:cubicBezTo>
                  <a:cubicBezTo>
                    <a:pt x="3564233" y="1633271"/>
                    <a:pt x="3551684" y="1667960"/>
                    <a:pt x="3513342" y="1655179"/>
                  </a:cubicBezTo>
                  <a:cubicBezTo>
                    <a:pt x="3500930" y="1651042"/>
                    <a:pt x="3498827" y="1633407"/>
                    <a:pt x="3491570" y="1622521"/>
                  </a:cubicBezTo>
                  <a:cubicBezTo>
                    <a:pt x="3477056" y="1611635"/>
                    <a:pt x="3460856" y="1602693"/>
                    <a:pt x="3448027" y="1589864"/>
                  </a:cubicBezTo>
                  <a:cubicBezTo>
                    <a:pt x="3426926" y="1568763"/>
                    <a:pt x="3424223" y="1551109"/>
                    <a:pt x="3415370" y="1524550"/>
                  </a:cubicBezTo>
                  <a:lnTo>
                    <a:pt x="3393599" y="1459236"/>
                  </a:lnTo>
                  <a:cubicBezTo>
                    <a:pt x="3368386" y="1383595"/>
                    <a:pt x="3361045" y="1383139"/>
                    <a:pt x="3317399" y="1339493"/>
                  </a:cubicBezTo>
                  <a:cubicBezTo>
                    <a:pt x="3313770" y="1350379"/>
                    <a:pt x="3311645" y="1361887"/>
                    <a:pt x="3306513" y="1372150"/>
                  </a:cubicBezTo>
                  <a:cubicBezTo>
                    <a:pt x="3281481" y="1422213"/>
                    <a:pt x="3231568" y="1451142"/>
                    <a:pt x="3186770" y="1481007"/>
                  </a:cubicBezTo>
                  <a:cubicBezTo>
                    <a:pt x="3169691" y="1492393"/>
                    <a:pt x="3157741" y="1510036"/>
                    <a:pt x="3143227" y="1524550"/>
                  </a:cubicBezTo>
                  <a:cubicBezTo>
                    <a:pt x="3128713" y="1528179"/>
                    <a:pt x="3114442" y="1537896"/>
                    <a:pt x="3099685" y="1535436"/>
                  </a:cubicBezTo>
                  <a:cubicBezTo>
                    <a:pt x="3088051" y="1533497"/>
                    <a:pt x="3058891" y="1485130"/>
                    <a:pt x="3056142" y="1481007"/>
                  </a:cubicBezTo>
                  <a:cubicBezTo>
                    <a:pt x="2992072" y="1432955"/>
                    <a:pt x="3025428" y="1435521"/>
                    <a:pt x="2958170" y="1502779"/>
                  </a:cubicBezTo>
                  <a:cubicBezTo>
                    <a:pt x="2945916" y="1506863"/>
                    <a:pt x="2891536" y="1525916"/>
                    <a:pt x="2881970" y="1524550"/>
                  </a:cubicBezTo>
                  <a:cubicBezTo>
                    <a:pt x="2869019" y="1522700"/>
                    <a:pt x="2861563" y="1507373"/>
                    <a:pt x="2849313" y="1502779"/>
                  </a:cubicBezTo>
                  <a:cubicBezTo>
                    <a:pt x="2831989" y="1496282"/>
                    <a:pt x="2813028" y="1495522"/>
                    <a:pt x="2794885" y="1491893"/>
                  </a:cubicBezTo>
                  <a:cubicBezTo>
                    <a:pt x="2769352" y="1568488"/>
                    <a:pt x="2802587" y="1473920"/>
                    <a:pt x="2762227" y="1568093"/>
                  </a:cubicBezTo>
                  <a:cubicBezTo>
                    <a:pt x="2757707" y="1578640"/>
                    <a:pt x="2761305" y="1595057"/>
                    <a:pt x="2751342" y="1600750"/>
                  </a:cubicBezTo>
                  <a:cubicBezTo>
                    <a:pt x="2732178" y="1611701"/>
                    <a:pt x="2707799" y="1608007"/>
                    <a:pt x="2686027" y="1611636"/>
                  </a:cubicBezTo>
                  <a:cubicBezTo>
                    <a:pt x="2665776" y="1591384"/>
                    <a:pt x="2659065" y="1581826"/>
                    <a:pt x="2631599" y="1568093"/>
                  </a:cubicBezTo>
                  <a:cubicBezTo>
                    <a:pt x="2621336" y="1562961"/>
                    <a:pt x="2608781" y="1563111"/>
                    <a:pt x="2598942" y="1557207"/>
                  </a:cubicBezTo>
                  <a:cubicBezTo>
                    <a:pt x="2585435" y="1549103"/>
                    <a:pt x="2560534" y="1514761"/>
                    <a:pt x="2555399" y="1502779"/>
                  </a:cubicBezTo>
                  <a:cubicBezTo>
                    <a:pt x="2549506" y="1489028"/>
                    <a:pt x="2548142" y="1473750"/>
                    <a:pt x="2544513" y="1459236"/>
                  </a:cubicBezTo>
                  <a:cubicBezTo>
                    <a:pt x="2536641" y="1427750"/>
                    <a:pt x="2514400" y="1401696"/>
                    <a:pt x="2500970" y="1372150"/>
                  </a:cubicBezTo>
                  <a:cubicBezTo>
                    <a:pt x="2496222" y="1361704"/>
                    <a:pt x="2493713" y="1350379"/>
                    <a:pt x="2490085" y="1339493"/>
                  </a:cubicBezTo>
                  <a:cubicBezTo>
                    <a:pt x="2449810" y="1379766"/>
                    <a:pt x="2474006" y="1352724"/>
                    <a:pt x="2424770" y="1426579"/>
                  </a:cubicBezTo>
                  <a:lnTo>
                    <a:pt x="2392113" y="1448350"/>
                  </a:lnTo>
                  <a:cubicBezTo>
                    <a:pt x="2370342" y="1462864"/>
                    <a:pt x="2362032" y="1491227"/>
                    <a:pt x="2348570" y="1513664"/>
                  </a:cubicBezTo>
                  <a:cubicBezTo>
                    <a:pt x="2340221" y="1527579"/>
                    <a:pt x="2334850" y="1543118"/>
                    <a:pt x="2326799" y="1557207"/>
                  </a:cubicBezTo>
                  <a:cubicBezTo>
                    <a:pt x="2320308" y="1568566"/>
                    <a:pt x="2310878" y="1578162"/>
                    <a:pt x="2305027" y="1589864"/>
                  </a:cubicBezTo>
                  <a:cubicBezTo>
                    <a:pt x="2279344" y="1641230"/>
                    <a:pt x="2292588" y="1624874"/>
                    <a:pt x="2297163" y="1618593"/>
                  </a:cubicBezTo>
                  <a:cubicBezTo>
                    <a:pt x="2294446" y="1622424"/>
                    <a:pt x="2287375" y="1632672"/>
                    <a:pt x="2272370" y="1655179"/>
                  </a:cubicBezTo>
                  <a:cubicBezTo>
                    <a:pt x="2261484" y="1651550"/>
                    <a:pt x="2248673" y="1651461"/>
                    <a:pt x="2239713" y="1644293"/>
                  </a:cubicBezTo>
                  <a:cubicBezTo>
                    <a:pt x="2229497" y="1636120"/>
                    <a:pt x="2225546" y="1622282"/>
                    <a:pt x="2217942" y="1611636"/>
                  </a:cubicBezTo>
                  <a:cubicBezTo>
                    <a:pt x="2207397" y="1596872"/>
                    <a:pt x="2196171" y="1582607"/>
                    <a:pt x="2185285" y="1568093"/>
                  </a:cubicBezTo>
                  <a:cubicBezTo>
                    <a:pt x="2170771" y="1560836"/>
                    <a:pt x="2153217" y="1557796"/>
                    <a:pt x="2141742" y="1546321"/>
                  </a:cubicBezTo>
                  <a:cubicBezTo>
                    <a:pt x="2133628" y="1538207"/>
                    <a:pt x="2138202" y="1522479"/>
                    <a:pt x="2130856" y="1513664"/>
                  </a:cubicBezTo>
                  <a:cubicBezTo>
                    <a:pt x="2119241" y="1499726"/>
                    <a:pt x="2101827" y="1491893"/>
                    <a:pt x="2087313" y="1481007"/>
                  </a:cubicBezTo>
                  <a:cubicBezTo>
                    <a:pt x="2024994" y="1460233"/>
                    <a:pt x="2079965" y="1466584"/>
                    <a:pt x="2032885" y="1513664"/>
                  </a:cubicBezTo>
                  <a:cubicBezTo>
                    <a:pt x="2021410" y="1525139"/>
                    <a:pt x="2003856" y="1528179"/>
                    <a:pt x="1989342" y="1535436"/>
                  </a:cubicBezTo>
                  <a:cubicBezTo>
                    <a:pt x="1989342" y="1535436"/>
                    <a:pt x="1949146" y="1502356"/>
                    <a:pt x="1934913" y="1481007"/>
                  </a:cubicBezTo>
                  <a:cubicBezTo>
                    <a:pt x="1878678" y="1396655"/>
                    <a:pt x="1973357" y="1470350"/>
                    <a:pt x="1891370" y="1415693"/>
                  </a:cubicBezTo>
                  <a:cubicBezTo>
                    <a:pt x="1846489" y="1430654"/>
                    <a:pt x="1859361" y="1417811"/>
                    <a:pt x="1836942" y="1470121"/>
                  </a:cubicBezTo>
                  <a:cubicBezTo>
                    <a:pt x="1832422" y="1480668"/>
                    <a:pt x="1836319" y="1497647"/>
                    <a:pt x="1826056" y="1502779"/>
                  </a:cubicBezTo>
                  <a:cubicBezTo>
                    <a:pt x="1776024" y="1527795"/>
                    <a:pt x="1757415" y="1516183"/>
                    <a:pt x="1717199" y="1502779"/>
                  </a:cubicBezTo>
                  <a:cubicBezTo>
                    <a:pt x="1706313" y="1510036"/>
                    <a:pt x="1692146" y="1513904"/>
                    <a:pt x="1684542" y="1524550"/>
                  </a:cubicBezTo>
                  <a:cubicBezTo>
                    <a:pt x="1662037" y="1556057"/>
                    <a:pt x="1660790" y="1597787"/>
                    <a:pt x="1651885" y="1633407"/>
                  </a:cubicBezTo>
                  <a:cubicBezTo>
                    <a:pt x="1649102" y="1644539"/>
                    <a:pt x="1644628" y="1655178"/>
                    <a:pt x="1640999" y="1666064"/>
                  </a:cubicBezTo>
                  <a:cubicBezTo>
                    <a:pt x="1626485" y="1662436"/>
                    <a:pt x="1611207" y="1661072"/>
                    <a:pt x="1597456" y="1655179"/>
                  </a:cubicBezTo>
                  <a:cubicBezTo>
                    <a:pt x="1573207" y="1644787"/>
                    <a:pt x="1534063" y="1606940"/>
                    <a:pt x="1521256" y="1589864"/>
                  </a:cubicBezTo>
                  <a:cubicBezTo>
                    <a:pt x="1511520" y="1576882"/>
                    <a:pt x="1506742" y="1560835"/>
                    <a:pt x="1499485" y="1546321"/>
                  </a:cubicBezTo>
                  <a:cubicBezTo>
                    <a:pt x="1484971" y="1539064"/>
                    <a:pt x="1467417" y="1536024"/>
                    <a:pt x="1455942" y="1524550"/>
                  </a:cubicBezTo>
                  <a:cubicBezTo>
                    <a:pt x="1447828" y="1516436"/>
                    <a:pt x="1450960" y="1501732"/>
                    <a:pt x="1445056" y="1491893"/>
                  </a:cubicBezTo>
                  <a:cubicBezTo>
                    <a:pt x="1419165" y="1448740"/>
                    <a:pt x="1422576" y="1468141"/>
                    <a:pt x="1424179" y="1474395"/>
                  </a:cubicBezTo>
                  <a:cubicBezTo>
                    <a:pt x="1423148" y="1470706"/>
                    <a:pt x="1420041" y="1460389"/>
                    <a:pt x="1412399" y="1437464"/>
                  </a:cubicBezTo>
                  <a:cubicBezTo>
                    <a:pt x="1412399" y="1437464"/>
                    <a:pt x="1374866" y="1402345"/>
                    <a:pt x="1357970" y="1383036"/>
                  </a:cubicBezTo>
                  <a:cubicBezTo>
                    <a:pt x="1335245" y="1357065"/>
                    <a:pt x="1335590" y="1348552"/>
                    <a:pt x="1325313" y="1317721"/>
                  </a:cubicBezTo>
                  <a:cubicBezTo>
                    <a:pt x="1314427" y="1321350"/>
                    <a:pt x="1301616" y="1321439"/>
                    <a:pt x="1292656" y="1328607"/>
                  </a:cubicBezTo>
                  <a:cubicBezTo>
                    <a:pt x="1267172" y="1348995"/>
                    <a:pt x="1259206" y="1403871"/>
                    <a:pt x="1249113" y="1426579"/>
                  </a:cubicBezTo>
                  <a:cubicBezTo>
                    <a:pt x="1243800" y="1438534"/>
                    <a:pt x="1233833" y="1447877"/>
                    <a:pt x="1227342" y="1459236"/>
                  </a:cubicBezTo>
                  <a:cubicBezTo>
                    <a:pt x="1208225" y="1492691"/>
                    <a:pt x="1192433" y="1530678"/>
                    <a:pt x="1183799" y="1568093"/>
                  </a:cubicBezTo>
                  <a:cubicBezTo>
                    <a:pt x="1159077" y="1675224"/>
                    <a:pt x="1193257" y="1613776"/>
                    <a:pt x="1151142" y="1676950"/>
                  </a:cubicBezTo>
                  <a:lnTo>
                    <a:pt x="1107599" y="1611636"/>
                  </a:lnTo>
                  <a:cubicBezTo>
                    <a:pt x="1024212" y="1486556"/>
                    <a:pt x="1070605" y="1609515"/>
                    <a:pt x="1042285" y="1524550"/>
                  </a:cubicBezTo>
                  <a:cubicBezTo>
                    <a:pt x="958482" y="1468684"/>
                    <a:pt x="1069911" y="1554685"/>
                    <a:pt x="998742" y="1426579"/>
                  </a:cubicBezTo>
                  <a:cubicBezTo>
                    <a:pt x="990861" y="1412393"/>
                    <a:pt x="969713" y="1412064"/>
                    <a:pt x="955199" y="1404807"/>
                  </a:cubicBezTo>
                  <a:lnTo>
                    <a:pt x="944313" y="1437464"/>
                  </a:lnTo>
                  <a:lnTo>
                    <a:pt x="922542" y="1502779"/>
                  </a:lnTo>
                  <a:cubicBezTo>
                    <a:pt x="915285" y="1513665"/>
                    <a:pt x="906621" y="1523734"/>
                    <a:pt x="900770" y="1535436"/>
                  </a:cubicBezTo>
                  <a:cubicBezTo>
                    <a:pt x="892964" y="1551048"/>
                    <a:pt x="882485" y="1597691"/>
                    <a:pt x="878999" y="1611636"/>
                  </a:cubicBezTo>
                  <a:cubicBezTo>
                    <a:pt x="868113" y="1608007"/>
                    <a:pt x="856605" y="1605882"/>
                    <a:pt x="846342" y="1600750"/>
                  </a:cubicBezTo>
                  <a:cubicBezTo>
                    <a:pt x="818877" y="1587017"/>
                    <a:pt x="812164" y="1577458"/>
                    <a:pt x="791913" y="1557207"/>
                  </a:cubicBezTo>
                  <a:cubicBezTo>
                    <a:pt x="782662" y="1547956"/>
                    <a:pt x="777399" y="1535436"/>
                    <a:pt x="770142" y="1524550"/>
                  </a:cubicBezTo>
                  <a:cubicBezTo>
                    <a:pt x="755628" y="1502779"/>
                    <a:pt x="742299" y="1480169"/>
                    <a:pt x="726599" y="1459236"/>
                  </a:cubicBezTo>
                  <a:cubicBezTo>
                    <a:pt x="704070" y="1429198"/>
                    <a:pt x="689645" y="1437609"/>
                    <a:pt x="672170" y="1393921"/>
                  </a:cubicBezTo>
                  <a:cubicBezTo>
                    <a:pt x="663973" y="1373428"/>
                    <a:pt x="664913" y="1350378"/>
                    <a:pt x="661285" y="1328607"/>
                  </a:cubicBezTo>
                  <a:cubicBezTo>
                    <a:pt x="622915" y="1271054"/>
                    <a:pt x="642686" y="1283258"/>
                    <a:pt x="617742" y="1383036"/>
                  </a:cubicBezTo>
                  <a:lnTo>
                    <a:pt x="574199" y="1448350"/>
                  </a:lnTo>
                  <a:cubicBezTo>
                    <a:pt x="562813" y="1465429"/>
                    <a:pt x="542587" y="1475190"/>
                    <a:pt x="530656" y="1491893"/>
                  </a:cubicBezTo>
                  <a:cubicBezTo>
                    <a:pt x="486164" y="1554182"/>
                    <a:pt x="570302" y="1499284"/>
                    <a:pt x="476227" y="1546321"/>
                  </a:cubicBezTo>
                  <a:cubicBezTo>
                    <a:pt x="432107" y="1480140"/>
                    <a:pt x="473696" y="1550457"/>
                    <a:pt x="443570" y="1470121"/>
                  </a:cubicBezTo>
                  <a:cubicBezTo>
                    <a:pt x="437872" y="1454927"/>
                    <a:pt x="435984" y="1434460"/>
                    <a:pt x="421799" y="1426579"/>
                  </a:cubicBezTo>
                  <a:cubicBezTo>
                    <a:pt x="399370" y="1414118"/>
                    <a:pt x="370999" y="1419322"/>
                    <a:pt x="345599" y="1415693"/>
                  </a:cubicBezTo>
                  <a:cubicBezTo>
                    <a:pt x="334713" y="1419322"/>
                    <a:pt x="321902" y="1419411"/>
                    <a:pt x="312942" y="1426579"/>
                  </a:cubicBezTo>
                  <a:cubicBezTo>
                    <a:pt x="302726" y="1434752"/>
                    <a:pt x="297021" y="1447534"/>
                    <a:pt x="291170" y="1459236"/>
                  </a:cubicBezTo>
                  <a:cubicBezTo>
                    <a:pt x="273340" y="1494896"/>
                    <a:pt x="275830" y="1543610"/>
                    <a:pt x="269399" y="1578979"/>
                  </a:cubicBezTo>
                  <a:cubicBezTo>
                    <a:pt x="267346" y="1590268"/>
                    <a:pt x="266627" y="1603522"/>
                    <a:pt x="258513" y="1611636"/>
                  </a:cubicBezTo>
                  <a:cubicBezTo>
                    <a:pt x="247038" y="1623110"/>
                    <a:pt x="229484" y="1626150"/>
                    <a:pt x="214970" y="1633407"/>
                  </a:cubicBezTo>
                  <a:cubicBezTo>
                    <a:pt x="189291" y="1594887"/>
                    <a:pt x="190718" y="1592403"/>
                    <a:pt x="149656" y="1557207"/>
                  </a:cubicBezTo>
                  <a:cubicBezTo>
                    <a:pt x="139723" y="1548693"/>
                    <a:pt x="126250" y="1544687"/>
                    <a:pt x="116999" y="1535436"/>
                  </a:cubicBezTo>
                  <a:cubicBezTo>
                    <a:pt x="107748" y="1526185"/>
                    <a:pt x="105443" y="1510952"/>
                    <a:pt x="95227" y="1502779"/>
                  </a:cubicBezTo>
                  <a:cubicBezTo>
                    <a:pt x="42449" y="1460557"/>
                    <a:pt x="75434" y="1530486"/>
                    <a:pt x="51685" y="1459236"/>
                  </a:cubicBezTo>
                  <a:cubicBezTo>
                    <a:pt x="21369" y="1428921"/>
                    <a:pt x="37667" y="1442500"/>
                    <a:pt x="0" y="1417482"/>
                  </a:cubicBezTo>
                  <a:close/>
                </a:path>
              </a:pathLst>
            </a:cu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5" name="Picture 9" descr="C:\Users\bowli_000\Desktop\assets\nytlogo379x6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474" y="1767943"/>
              <a:ext cx="3609975" cy="609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86605" y="2472678"/>
              <a:ext cx="4245426" cy="830997"/>
            </a:xfrm>
            <a:prstGeom prst="rect">
              <a:avLst/>
            </a:prstGeom>
            <a:noFill/>
          </p:spPr>
          <p:txBody>
            <a:bodyPr wrap="square" rtlCol="0">
              <a:spAutoFit/>
            </a:bodyPr>
            <a:lstStyle/>
            <a:p>
              <a:r>
                <a:rPr lang="en-US" sz="2400" dirty="0" smtClean="0"/>
                <a:t>The Trouble With the Echo Chamber Online</a:t>
              </a:r>
              <a:endParaRPr lang="en-US" sz="2400" dirty="0"/>
            </a:p>
          </p:txBody>
        </p:sp>
      </p:grpSp>
      <p:grpSp>
        <p:nvGrpSpPr>
          <p:cNvPr id="6" name="Group 5"/>
          <p:cNvGrpSpPr/>
          <p:nvPr/>
        </p:nvGrpSpPr>
        <p:grpSpPr>
          <a:xfrm>
            <a:off x="3803228" y="4386479"/>
            <a:ext cx="4580909" cy="1774372"/>
            <a:chOff x="4455231" y="4119653"/>
            <a:chExt cx="4580909" cy="1774372"/>
          </a:xfrm>
        </p:grpSpPr>
        <p:sp>
          <p:nvSpPr>
            <p:cNvPr id="27" name="Rectangle 10"/>
            <p:cNvSpPr/>
            <p:nvPr/>
          </p:nvSpPr>
          <p:spPr>
            <a:xfrm>
              <a:off x="4455231" y="4119653"/>
              <a:ext cx="4580909" cy="1774372"/>
            </a:xfrm>
            <a:custGeom>
              <a:avLst/>
              <a:gdLst/>
              <a:ahLst/>
              <a:cxnLst/>
              <a:rect l="l" t="t" r="r" b="b"/>
              <a:pathLst>
                <a:path w="6420847" h="1676950">
                  <a:moveTo>
                    <a:pt x="2298241" y="1617149"/>
                  </a:moveTo>
                  <a:lnTo>
                    <a:pt x="2297163" y="1618593"/>
                  </a:lnTo>
                  <a:cubicBezTo>
                    <a:pt x="2298674" y="1616443"/>
                    <a:pt x="2298827" y="1616305"/>
                    <a:pt x="2298241" y="1617149"/>
                  </a:cubicBezTo>
                  <a:close/>
                  <a:moveTo>
                    <a:pt x="1424179" y="1474395"/>
                  </a:moveTo>
                  <a:cubicBezTo>
                    <a:pt x="1424909" y="1476993"/>
                    <a:pt x="1424606" y="1476299"/>
                    <a:pt x="1424179" y="1474395"/>
                  </a:cubicBezTo>
                  <a:close/>
                  <a:moveTo>
                    <a:pt x="0" y="0"/>
                  </a:moveTo>
                  <a:lnTo>
                    <a:pt x="6420847" y="0"/>
                  </a:lnTo>
                  <a:lnTo>
                    <a:pt x="6420847" y="1481987"/>
                  </a:lnTo>
                  <a:lnTo>
                    <a:pt x="6419827" y="1481007"/>
                  </a:lnTo>
                  <a:cubicBezTo>
                    <a:pt x="6413924" y="1471168"/>
                    <a:pt x="6412570" y="1459236"/>
                    <a:pt x="6408942" y="1448350"/>
                  </a:cubicBezTo>
                  <a:cubicBezTo>
                    <a:pt x="6401685" y="1441093"/>
                    <a:pt x="6391760" y="1435759"/>
                    <a:pt x="6387170" y="1426579"/>
                  </a:cubicBezTo>
                  <a:cubicBezTo>
                    <a:pt x="6380197" y="1412634"/>
                    <a:pt x="6368831" y="1338904"/>
                    <a:pt x="6365399" y="1328607"/>
                  </a:cubicBezTo>
                  <a:cubicBezTo>
                    <a:pt x="6360267" y="1313212"/>
                    <a:pt x="6356832" y="1294496"/>
                    <a:pt x="6343627" y="1285064"/>
                  </a:cubicBezTo>
                  <a:cubicBezTo>
                    <a:pt x="6328571" y="1274310"/>
                    <a:pt x="6307342" y="1277807"/>
                    <a:pt x="6289199" y="1274179"/>
                  </a:cubicBezTo>
                  <a:cubicBezTo>
                    <a:pt x="6268947" y="1294430"/>
                    <a:pt x="6259389" y="1301141"/>
                    <a:pt x="6245656" y="1328607"/>
                  </a:cubicBezTo>
                  <a:cubicBezTo>
                    <a:pt x="6237846" y="1344228"/>
                    <a:pt x="6227374" y="1390850"/>
                    <a:pt x="6223885" y="1404807"/>
                  </a:cubicBezTo>
                  <a:cubicBezTo>
                    <a:pt x="6218319" y="1427071"/>
                    <a:pt x="6209370" y="1448350"/>
                    <a:pt x="6202113" y="1470121"/>
                  </a:cubicBezTo>
                  <a:cubicBezTo>
                    <a:pt x="6165720" y="1579297"/>
                    <a:pt x="6205662" y="1531887"/>
                    <a:pt x="6158570" y="1578979"/>
                  </a:cubicBezTo>
                  <a:cubicBezTo>
                    <a:pt x="6158570" y="1578979"/>
                    <a:pt x="6127734" y="1536537"/>
                    <a:pt x="6115027" y="1513664"/>
                  </a:cubicBezTo>
                  <a:cubicBezTo>
                    <a:pt x="6109455" y="1503634"/>
                    <a:pt x="6108171" y="1491751"/>
                    <a:pt x="6104142" y="1481007"/>
                  </a:cubicBezTo>
                  <a:cubicBezTo>
                    <a:pt x="6053514" y="1345999"/>
                    <a:pt x="6110067" y="1498463"/>
                    <a:pt x="6060599" y="1383036"/>
                  </a:cubicBezTo>
                  <a:cubicBezTo>
                    <a:pt x="6056079" y="1372489"/>
                    <a:pt x="6057827" y="1358493"/>
                    <a:pt x="6049713" y="1350379"/>
                  </a:cubicBezTo>
                  <a:cubicBezTo>
                    <a:pt x="6041599" y="1342265"/>
                    <a:pt x="6027942" y="1343122"/>
                    <a:pt x="6017056" y="1339493"/>
                  </a:cubicBezTo>
                  <a:cubicBezTo>
                    <a:pt x="6013427" y="1350379"/>
                    <a:pt x="6010690" y="1361603"/>
                    <a:pt x="6006170" y="1372150"/>
                  </a:cubicBezTo>
                  <a:cubicBezTo>
                    <a:pt x="5999778" y="1387065"/>
                    <a:pt x="5990097" y="1400499"/>
                    <a:pt x="5984399" y="1415693"/>
                  </a:cubicBezTo>
                  <a:cubicBezTo>
                    <a:pt x="5979146" y="1429701"/>
                    <a:pt x="5977142" y="1444722"/>
                    <a:pt x="5973513" y="1459236"/>
                  </a:cubicBezTo>
                  <a:cubicBezTo>
                    <a:pt x="5939012" y="1510988"/>
                    <a:pt x="5955879" y="1479482"/>
                    <a:pt x="5929970" y="1557207"/>
                  </a:cubicBezTo>
                  <a:cubicBezTo>
                    <a:pt x="5919084" y="1568093"/>
                    <a:pt x="5910122" y="1581325"/>
                    <a:pt x="5897313" y="1589864"/>
                  </a:cubicBezTo>
                  <a:cubicBezTo>
                    <a:pt x="5876586" y="1603682"/>
                    <a:pt x="5794911" y="1610714"/>
                    <a:pt x="5788456" y="1611636"/>
                  </a:cubicBezTo>
                  <a:cubicBezTo>
                    <a:pt x="5758077" y="1566066"/>
                    <a:pt x="5744864" y="1541622"/>
                    <a:pt x="5690485" y="1502779"/>
                  </a:cubicBezTo>
                  <a:cubicBezTo>
                    <a:pt x="5667998" y="1486717"/>
                    <a:pt x="5639685" y="1481007"/>
                    <a:pt x="5614285" y="1470121"/>
                  </a:cubicBezTo>
                  <a:cubicBezTo>
                    <a:pt x="5594832" y="1528479"/>
                    <a:pt x="5610028" y="1478391"/>
                    <a:pt x="5592513" y="1557207"/>
                  </a:cubicBezTo>
                  <a:cubicBezTo>
                    <a:pt x="5589267" y="1571812"/>
                    <a:pt x="5594314" y="1592821"/>
                    <a:pt x="5581627" y="1600750"/>
                  </a:cubicBezTo>
                  <a:cubicBezTo>
                    <a:pt x="5559869" y="1614349"/>
                    <a:pt x="5530827" y="1608007"/>
                    <a:pt x="5505427" y="1611636"/>
                  </a:cubicBezTo>
                  <a:cubicBezTo>
                    <a:pt x="5498170" y="1597122"/>
                    <a:pt x="5489354" y="1583287"/>
                    <a:pt x="5483656" y="1568093"/>
                  </a:cubicBezTo>
                  <a:cubicBezTo>
                    <a:pt x="5469675" y="1530809"/>
                    <a:pt x="5478549" y="1514067"/>
                    <a:pt x="5450999" y="1481007"/>
                  </a:cubicBezTo>
                  <a:cubicBezTo>
                    <a:pt x="5442624" y="1470956"/>
                    <a:pt x="5429228" y="1466493"/>
                    <a:pt x="5418342" y="1459236"/>
                  </a:cubicBezTo>
                  <a:cubicBezTo>
                    <a:pt x="5386307" y="1523305"/>
                    <a:pt x="5401702" y="1487384"/>
                    <a:pt x="5374799" y="1568093"/>
                  </a:cubicBezTo>
                  <a:lnTo>
                    <a:pt x="5353027" y="1589864"/>
                  </a:lnTo>
                  <a:cubicBezTo>
                    <a:pt x="5336799" y="1606091"/>
                    <a:pt x="5344595" y="1636504"/>
                    <a:pt x="5331256" y="1655179"/>
                  </a:cubicBezTo>
                  <a:cubicBezTo>
                    <a:pt x="5324587" y="1664516"/>
                    <a:pt x="5309485" y="1662436"/>
                    <a:pt x="5298599" y="1666064"/>
                  </a:cubicBezTo>
                  <a:cubicBezTo>
                    <a:pt x="5287713" y="1662436"/>
                    <a:pt x="5275781" y="1661082"/>
                    <a:pt x="5265942" y="1655179"/>
                  </a:cubicBezTo>
                  <a:cubicBezTo>
                    <a:pt x="5228522" y="1632727"/>
                    <a:pt x="5239385" y="1599911"/>
                    <a:pt x="5233285" y="1557207"/>
                  </a:cubicBezTo>
                  <a:cubicBezTo>
                    <a:pt x="5226028" y="1549950"/>
                    <a:pt x="5216794" y="1544237"/>
                    <a:pt x="5211513" y="1535436"/>
                  </a:cubicBezTo>
                  <a:cubicBezTo>
                    <a:pt x="5205609" y="1525597"/>
                    <a:pt x="5204656" y="1513523"/>
                    <a:pt x="5200627" y="1502779"/>
                  </a:cubicBezTo>
                  <a:cubicBezTo>
                    <a:pt x="5194129" y="1485451"/>
                    <a:pt x="5176216" y="1431636"/>
                    <a:pt x="5157085" y="1415693"/>
                  </a:cubicBezTo>
                  <a:cubicBezTo>
                    <a:pt x="5144619" y="1405304"/>
                    <a:pt x="5128609" y="1387894"/>
                    <a:pt x="5113542" y="1393921"/>
                  </a:cubicBezTo>
                  <a:cubicBezTo>
                    <a:pt x="5099651" y="1399477"/>
                    <a:pt x="5106285" y="1422950"/>
                    <a:pt x="5102656" y="1437464"/>
                  </a:cubicBezTo>
                  <a:cubicBezTo>
                    <a:pt x="5050916" y="1489206"/>
                    <a:pt x="5088176" y="1442652"/>
                    <a:pt x="5069999" y="1578979"/>
                  </a:cubicBezTo>
                  <a:cubicBezTo>
                    <a:pt x="5068022" y="1593808"/>
                    <a:pt x="5062742" y="1608007"/>
                    <a:pt x="5059113" y="1622521"/>
                  </a:cubicBezTo>
                  <a:lnTo>
                    <a:pt x="5048227" y="1589864"/>
                  </a:lnTo>
                  <a:cubicBezTo>
                    <a:pt x="5040970" y="1568093"/>
                    <a:pt x="5033050" y="1546531"/>
                    <a:pt x="5026456" y="1524550"/>
                  </a:cubicBezTo>
                  <a:cubicBezTo>
                    <a:pt x="5011843" y="1475841"/>
                    <a:pt x="5017479" y="1468974"/>
                    <a:pt x="4993799" y="1415693"/>
                  </a:cubicBezTo>
                  <a:cubicBezTo>
                    <a:pt x="4988485" y="1403738"/>
                    <a:pt x="4978518" y="1394395"/>
                    <a:pt x="4972027" y="1383036"/>
                  </a:cubicBezTo>
                  <a:cubicBezTo>
                    <a:pt x="4916775" y="1286345"/>
                    <a:pt x="4981534" y="1386410"/>
                    <a:pt x="4928485" y="1306836"/>
                  </a:cubicBezTo>
                  <a:cubicBezTo>
                    <a:pt x="4917599" y="1310464"/>
                    <a:pt x="4902995" y="1308761"/>
                    <a:pt x="4895827" y="1317721"/>
                  </a:cubicBezTo>
                  <a:cubicBezTo>
                    <a:pt x="4886481" y="1329403"/>
                    <a:pt x="4889052" y="1346879"/>
                    <a:pt x="4884942" y="1361264"/>
                  </a:cubicBezTo>
                  <a:cubicBezTo>
                    <a:pt x="4881790" y="1372297"/>
                    <a:pt x="4876545" y="1382720"/>
                    <a:pt x="4874056" y="1393921"/>
                  </a:cubicBezTo>
                  <a:cubicBezTo>
                    <a:pt x="4848509" y="1508881"/>
                    <a:pt x="4876791" y="1418372"/>
                    <a:pt x="4852285" y="1491893"/>
                  </a:cubicBezTo>
                  <a:cubicBezTo>
                    <a:pt x="4791240" y="1471545"/>
                    <a:pt x="4822410" y="1492139"/>
                    <a:pt x="4797856" y="1393921"/>
                  </a:cubicBezTo>
                  <a:cubicBezTo>
                    <a:pt x="4725246" y="1418125"/>
                    <a:pt x="4803660" y="1381297"/>
                    <a:pt x="4754313" y="1470121"/>
                  </a:cubicBezTo>
                  <a:cubicBezTo>
                    <a:pt x="4745502" y="1485981"/>
                    <a:pt x="4725284" y="1491893"/>
                    <a:pt x="4710770" y="1502779"/>
                  </a:cubicBezTo>
                  <a:cubicBezTo>
                    <a:pt x="4657976" y="1449985"/>
                    <a:pt x="4678613" y="1476315"/>
                    <a:pt x="4645456" y="1426579"/>
                  </a:cubicBezTo>
                  <a:cubicBezTo>
                    <a:pt x="4630942" y="1404808"/>
                    <a:pt x="4601913" y="1397550"/>
                    <a:pt x="4580142" y="1383036"/>
                  </a:cubicBezTo>
                  <a:lnTo>
                    <a:pt x="4547485" y="1404807"/>
                  </a:lnTo>
                  <a:cubicBezTo>
                    <a:pt x="4537938" y="1411172"/>
                    <a:pt x="4540228" y="1426578"/>
                    <a:pt x="4536599" y="1437464"/>
                  </a:cubicBezTo>
                  <a:cubicBezTo>
                    <a:pt x="4532970" y="1448350"/>
                    <a:pt x="4540227" y="1453792"/>
                    <a:pt x="4525713" y="1470121"/>
                  </a:cubicBezTo>
                  <a:cubicBezTo>
                    <a:pt x="4511199" y="1486450"/>
                    <a:pt x="4465841" y="1520922"/>
                    <a:pt x="4449513" y="1535436"/>
                  </a:cubicBezTo>
                  <a:cubicBezTo>
                    <a:pt x="4433185" y="1549950"/>
                    <a:pt x="4433186" y="1539065"/>
                    <a:pt x="4427743" y="1557208"/>
                  </a:cubicBezTo>
                  <a:cubicBezTo>
                    <a:pt x="4422300" y="1575351"/>
                    <a:pt x="4424113" y="1637035"/>
                    <a:pt x="4416856" y="1644292"/>
                  </a:cubicBezTo>
                  <a:cubicBezTo>
                    <a:pt x="4416856" y="1684207"/>
                    <a:pt x="4393270" y="1658807"/>
                    <a:pt x="4384199" y="1655179"/>
                  </a:cubicBezTo>
                  <a:cubicBezTo>
                    <a:pt x="4375128" y="1651551"/>
                    <a:pt x="4373313" y="1622521"/>
                    <a:pt x="4362427" y="1622521"/>
                  </a:cubicBezTo>
                  <a:cubicBezTo>
                    <a:pt x="4351541" y="1622521"/>
                    <a:pt x="4329771" y="1660622"/>
                    <a:pt x="4318885" y="1655179"/>
                  </a:cubicBezTo>
                  <a:cubicBezTo>
                    <a:pt x="4307999" y="1649736"/>
                    <a:pt x="4306610" y="1610756"/>
                    <a:pt x="4297113" y="1589864"/>
                  </a:cubicBezTo>
                  <a:cubicBezTo>
                    <a:pt x="4267415" y="1524529"/>
                    <a:pt x="4265245" y="1552053"/>
                    <a:pt x="4242685" y="1491893"/>
                  </a:cubicBezTo>
                  <a:cubicBezTo>
                    <a:pt x="4237432" y="1477885"/>
                    <a:pt x="4235428" y="1462864"/>
                    <a:pt x="4231799" y="1448350"/>
                  </a:cubicBezTo>
                  <a:cubicBezTo>
                    <a:pt x="4220913" y="1430207"/>
                    <a:pt x="4207735" y="1413256"/>
                    <a:pt x="4199142" y="1393921"/>
                  </a:cubicBezTo>
                  <a:cubicBezTo>
                    <a:pt x="4180917" y="1352915"/>
                    <a:pt x="4196481" y="1325703"/>
                    <a:pt x="4177370" y="1383036"/>
                  </a:cubicBezTo>
                  <a:cubicBezTo>
                    <a:pt x="4166484" y="1393922"/>
                    <a:pt x="4153950" y="1403377"/>
                    <a:pt x="4144713" y="1415693"/>
                  </a:cubicBezTo>
                  <a:cubicBezTo>
                    <a:pt x="4132018" y="1432619"/>
                    <a:pt x="4125989" y="1454198"/>
                    <a:pt x="4112056" y="1470121"/>
                  </a:cubicBezTo>
                  <a:cubicBezTo>
                    <a:pt x="4100109" y="1483775"/>
                    <a:pt x="4083027" y="1491893"/>
                    <a:pt x="4068513" y="1502779"/>
                  </a:cubicBezTo>
                  <a:cubicBezTo>
                    <a:pt x="4057627" y="1491893"/>
                    <a:pt x="4047683" y="1479977"/>
                    <a:pt x="4035856" y="1470121"/>
                  </a:cubicBezTo>
                  <a:cubicBezTo>
                    <a:pt x="4025806" y="1461745"/>
                    <a:pt x="4014901" y="1454201"/>
                    <a:pt x="4003199" y="1448350"/>
                  </a:cubicBezTo>
                  <a:cubicBezTo>
                    <a:pt x="3950508" y="1422005"/>
                    <a:pt x="3965985" y="1444300"/>
                    <a:pt x="3926999" y="1502779"/>
                  </a:cubicBezTo>
                  <a:cubicBezTo>
                    <a:pt x="3916113" y="1510036"/>
                    <a:pt x="3907425" y="1524550"/>
                    <a:pt x="3894342" y="1524550"/>
                  </a:cubicBezTo>
                  <a:cubicBezTo>
                    <a:pt x="3884079" y="1524550"/>
                    <a:pt x="3881371" y="1508059"/>
                    <a:pt x="3872570" y="1502779"/>
                  </a:cubicBezTo>
                  <a:cubicBezTo>
                    <a:pt x="3862731" y="1496875"/>
                    <a:pt x="3850799" y="1495522"/>
                    <a:pt x="3839913" y="1491893"/>
                  </a:cubicBezTo>
                  <a:cubicBezTo>
                    <a:pt x="3829027" y="1495522"/>
                    <a:pt x="3816216" y="1495611"/>
                    <a:pt x="3807256" y="1502779"/>
                  </a:cubicBezTo>
                  <a:cubicBezTo>
                    <a:pt x="3797040" y="1510952"/>
                    <a:pt x="3797897" y="1531299"/>
                    <a:pt x="3785485" y="1535436"/>
                  </a:cubicBezTo>
                  <a:cubicBezTo>
                    <a:pt x="3747143" y="1548216"/>
                    <a:pt x="3734594" y="1513528"/>
                    <a:pt x="3720170" y="1491893"/>
                  </a:cubicBezTo>
                  <a:cubicBezTo>
                    <a:pt x="3705656" y="1484636"/>
                    <a:pt x="3689093" y="1480510"/>
                    <a:pt x="3676627" y="1470121"/>
                  </a:cubicBezTo>
                  <a:cubicBezTo>
                    <a:pt x="3610978" y="1415413"/>
                    <a:pt x="3700168" y="1452567"/>
                    <a:pt x="3622199" y="1426579"/>
                  </a:cubicBezTo>
                  <a:cubicBezTo>
                    <a:pt x="3604333" y="1480175"/>
                    <a:pt x="3613199" y="1447918"/>
                    <a:pt x="3600427" y="1524550"/>
                  </a:cubicBezTo>
                  <a:cubicBezTo>
                    <a:pt x="3595508" y="1554065"/>
                    <a:pt x="3585913" y="1582607"/>
                    <a:pt x="3578656" y="1611636"/>
                  </a:cubicBezTo>
                  <a:cubicBezTo>
                    <a:pt x="3564233" y="1633271"/>
                    <a:pt x="3551684" y="1667960"/>
                    <a:pt x="3513342" y="1655179"/>
                  </a:cubicBezTo>
                  <a:cubicBezTo>
                    <a:pt x="3500930" y="1651042"/>
                    <a:pt x="3498827" y="1633407"/>
                    <a:pt x="3491570" y="1622521"/>
                  </a:cubicBezTo>
                  <a:cubicBezTo>
                    <a:pt x="3477056" y="1611635"/>
                    <a:pt x="3460856" y="1602693"/>
                    <a:pt x="3448027" y="1589864"/>
                  </a:cubicBezTo>
                  <a:cubicBezTo>
                    <a:pt x="3426926" y="1568763"/>
                    <a:pt x="3424223" y="1551109"/>
                    <a:pt x="3415370" y="1524550"/>
                  </a:cubicBezTo>
                  <a:lnTo>
                    <a:pt x="3393599" y="1459236"/>
                  </a:lnTo>
                  <a:cubicBezTo>
                    <a:pt x="3368386" y="1383595"/>
                    <a:pt x="3361045" y="1383139"/>
                    <a:pt x="3317399" y="1339493"/>
                  </a:cubicBezTo>
                  <a:cubicBezTo>
                    <a:pt x="3313770" y="1350379"/>
                    <a:pt x="3311645" y="1361887"/>
                    <a:pt x="3306513" y="1372150"/>
                  </a:cubicBezTo>
                  <a:cubicBezTo>
                    <a:pt x="3281481" y="1422213"/>
                    <a:pt x="3231568" y="1451142"/>
                    <a:pt x="3186770" y="1481007"/>
                  </a:cubicBezTo>
                  <a:cubicBezTo>
                    <a:pt x="3169691" y="1492393"/>
                    <a:pt x="3157741" y="1510036"/>
                    <a:pt x="3143227" y="1524550"/>
                  </a:cubicBezTo>
                  <a:cubicBezTo>
                    <a:pt x="3128713" y="1528179"/>
                    <a:pt x="3114442" y="1537896"/>
                    <a:pt x="3099685" y="1535436"/>
                  </a:cubicBezTo>
                  <a:cubicBezTo>
                    <a:pt x="3088051" y="1533497"/>
                    <a:pt x="3058891" y="1485130"/>
                    <a:pt x="3056142" y="1481007"/>
                  </a:cubicBezTo>
                  <a:cubicBezTo>
                    <a:pt x="2992072" y="1432955"/>
                    <a:pt x="3025428" y="1435521"/>
                    <a:pt x="2958170" y="1502779"/>
                  </a:cubicBezTo>
                  <a:cubicBezTo>
                    <a:pt x="2945916" y="1506863"/>
                    <a:pt x="2891536" y="1525916"/>
                    <a:pt x="2881970" y="1524550"/>
                  </a:cubicBezTo>
                  <a:cubicBezTo>
                    <a:pt x="2869019" y="1522700"/>
                    <a:pt x="2861563" y="1507373"/>
                    <a:pt x="2849313" y="1502779"/>
                  </a:cubicBezTo>
                  <a:cubicBezTo>
                    <a:pt x="2831989" y="1496282"/>
                    <a:pt x="2813028" y="1495522"/>
                    <a:pt x="2794885" y="1491893"/>
                  </a:cubicBezTo>
                  <a:cubicBezTo>
                    <a:pt x="2769352" y="1568488"/>
                    <a:pt x="2802587" y="1473920"/>
                    <a:pt x="2762227" y="1568093"/>
                  </a:cubicBezTo>
                  <a:cubicBezTo>
                    <a:pt x="2757707" y="1578640"/>
                    <a:pt x="2761305" y="1595057"/>
                    <a:pt x="2751342" y="1600750"/>
                  </a:cubicBezTo>
                  <a:cubicBezTo>
                    <a:pt x="2732178" y="1611701"/>
                    <a:pt x="2707799" y="1608007"/>
                    <a:pt x="2686027" y="1611636"/>
                  </a:cubicBezTo>
                  <a:cubicBezTo>
                    <a:pt x="2665776" y="1591384"/>
                    <a:pt x="2659065" y="1581826"/>
                    <a:pt x="2631599" y="1568093"/>
                  </a:cubicBezTo>
                  <a:cubicBezTo>
                    <a:pt x="2621336" y="1562961"/>
                    <a:pt x="2608781" y="1563111"/>
                    <a:pt x="2598942" y="1557207"/>
                  </a:cubicBezTo>
                  <a:cubicBezTo>
                    <a:pt x="2585435" y="1549103"/>
                    <a:pt x="2560534" y="1514761"/>
                    <a:pt x="2555399" y="1502779"/>
                  </a:cubicBezTo>
                  <a:cubicBezTo>
                    <a:pt x="2549506" y="1489028"/>
                    <a:pt x="2548142" y="1473750"/>
                    <a:pt x="2544513" y="1459236"/>
                  </a:cubicBezTo>
                  <a:cubicBezTo>
                    <a:pt x="2536641" y="1427750"/>
                    <a:pt x="2514400" y="1401696"/>
                    <a:pt x="2500970" y="1372150"/>
                  </a:cubicBezTo>
                  <a:cubicBezTo>
                    <a:pt x="2496222" y="1361704"/>
                    <a:pt x="2493713" y="1350379"/>
                    <a:pt x="2490085" y="1339493"/>
                  </a:cubicBezTo>
                  <a:cubicBezTo>
                    <a:pt x="2449810" y="1379766"/>
                    <a:pt x="2474006" y="1352724"/>
                    <a:pt x="2424770" y="1426579"/>
                  </a:cubicBezTo>
                  <a:lnTo>
                    <a:pt x="2392113" y="1448350"/>
                  </a:lnTo>
                  <a:cubicBezTo>
                    <a:pt x="2370342" y="1462864"/>
                    <a:pt x="2362032" y="1491227"/>
                    <a:pt x="2348570" y="1513664"/>
                  </a:cubicBezTo>
                  <a:cubicBezTo>
                    <a:pt x="2340221" y="1527579"/>
                    <a:pt x="2334850" y="1543118"/>
                    <a:pt x="2326799" y="1557207"/>
                  </a:cubicBezTo>
                  <a:cubicBezTo>
                    <a:pt x="2320308" y="1568566"/>
                    <a:pt x="2310878" y="1578162"/>
                    <a:pt x="2305027" y="1589864"/>
                  </a:cubicBezTo>
                  <a:cubicBezTo>
                    <a:pt x="2279344" y="1641230"/>
                    <a:pt x="2292588" y="1624874"/>
                    <a:pt x="2297163" y="1618593"/>
                  </a:cubicBezTo>
                  <a:cubicBezTo>
                    <a:pt x="2294446" y="1622424"/>
                    <a:pt x="2287375" y="1632672"/>
                    <a:pt x="2272370" y="1655179"/>
                  </a:cubicBezTo>
                  <a:cubicBezTo>
                    <a:pt x="2261484" y="1651550"/>
                    <a:pt x="2248673" y="1651461"/>
                    <a:pt x="2239713" y="1644293"/>
                  </a:cubicBezTo>
                  <a:cubicBezTo>
                    <a:pt x="2229497" y="1636120"/>
                    <a:pt x="2225546" y="1622282"/>
                    <a:pt x="2217942" y="1611636"/>
                  </a:cubicBezTo>
                  <a:cubicBezTo>
                    <a:pt x="2207397" y="1596872"/>
                    <a:pt x="2196171" y="1582607"/>
                    <a:pt x="2185285" y="1568093"/>
                  </a:cubicBezTo>
                  <a:cubicBezTo>
                    <a:pt x="2170771" y="1560836"/>
                    <a:pt x="2153217" y="1557796"/>
                    <a:pt x="2141742" y="1546321"/>
                  </a:cubicBezTo>
                  <a:cubicBezTo>
                    <a:pt x="2133628" y="1538207"/>
                    <a:pt x="2138202" y="1522479"/>
                    <a:pt x="2130856" y="1513664"/>
                  </a:cubicBezTo>
                  <a:cubicBezTo>
                    <a:pt x="2119241" y="1499726"/>
                    <a:pt x="2101827" y="1491893"/>
                    <a:pt x="2087313" y="1481007"/>
                  </a:cubicBezTo>
                  <a:cubicBezTo>
                    <a:pt x="2024994" y="1460233"/>
                    <a:pt x="2079965" y="1466584"/>
                    <a:pt x="2032885" y="1513664"/>
                  </a:cubicBezTo>
                  <a:cubicBezTo>
                    <a:pt x="2021410" y="1525139"/>
                    <a:pt x="2003856" y="1528179"/>
                    <a:pt x="1989342" y="1535436"/>
                  </a:cubicBezTo>
                  <a:cubicBezTo>
                    <a:pt x="1989342" y="1535436"/>
                    <a:pt x="1949146" y="1502356"/>
                    <a:pt x="1934913" y="1481007"/>
                  </a:cubicBezTo>
                  <a:cubicBezTo>
                    <a:pt x="1878678" y="1396655"/>
                    <a:pt x="1973357" y="1470350"/>
                    <a:pt x="1891370" y="1415693"/>
                  </a:cubicBezTo>
                  <a:cubicBezTo>
                    <a:pt x="1846489" y="1430654"/>
                    <a:pt x="1859361" y="1417811"/>
                    <a:pt x="1836942" y="1470121"/>
                  </a:cubicBezTo>
                  <a:cubicBezTo>
                    <a:pt x="1832422" y="1480668"/>
                    <a:pt x="1836319" y="1497647"/>
                    <a:pt x="1826056" y="1502779"/>
                  </a:cubicBezTo>
                  <a:cubicBezTo>
                    <a:pt x="1776024" y="1527795"/>
                    <a:pt x="1757415" y="1516183"/>
                    <a:pt x="1717199" y="1502779"/>
                  </a:cubicBezTo>
                  <a:cubicBezTo>
                    <a:pt x="1706313" y="1510036"/>
                    <a:pt x="1692146" y="1513904"/>
                    <a:pt x="1684542" y="1524550"/>
                  </a:cubicBezTo>
                  <a:cubicBezTo>
                    <a:pt x="1662037" y="1556057"/>
                    <a:pt x="1660790" y="1597787"/>
                    <a:pt x="1651885" y="1633407"/>
                  </a:cubicBezTo>
                  <a:cubicBezTo>
                    <a:pt x="1649102" y="1644539"/>
                    <a:pt x="1644628" y="1655178"/>
                    <a:pt x="1640999" y="1666064"/>
                  </a:cubicBezTo>
                  <a:cubicBezTo>
                    <a:pt x="1626485" y="1662436"/>
                    <a:pt x="1611207" y="1661072"/>
                    <a:pt x="1597456" y="1655179"/>
                  </a:cubicBezTo>
                  <a:cubicBezTo>
                    <a:pt x="1573207" y="1644787"/>
                    <a:pt x="1534063" y="1606940"/>
                    <a:pt x="1521256" y="1589864"/>
                  </a:cubicBezTo>
                  <a:cubicBezTo>
                    <a:pt x="1511520" y="1576882"/>
                    <a:pt x="1506742" y="1560835"/>
                    <a:pt x="1499485" y="1546321"/>
                  </a:cubicBezTo>
                  <a:cubicBezTo>
                    <a:pt x="1484971" y="1539064"/>
                    <a:pt x="1467417" y="1536024"/>
                    <a:pt x="1455942" y="1524550"/>
                  </a:cubicBezTo>
                  <a:cubicBezTo>
                    <a:pt x="1447828" y="1516436"/>
                    <a:pt x="1450960" y="1501732"/>
                    <a:pt x="1445056" y="1491893"/>
                  </a:cubicBezTo>
                  <a:cubicBezTo>
                    <a:pt x="1419165" y="1448740"/>
                    <a:pt x="1422576" y="1468141"/>
                    <a:pt x="1424179" y="1474395"/>
                  </a:cubicBezTo>
                  <a:cubicBezTo>
                    <a:pt x="1423148" y="1470706"/>
                    <a:pt x="1420041" y="1460389"/>
                    <a:pt x="1412399" y="1437464"/>
                  </a:cubicBezTo>
                  <a:cubicBezTo>
                    <a:pt x="1412399" y="1437464"/>
                    <a:pt x="1374866" y="1402345"/>
                    <a:pt x="1357970" y="1383036"/>
                  </a:cubicBezTo>
                  <a:cubicBezTo>
                    <a:pt x="1335245" y="1357065"/>
                    <a:pt x="1335590" y="1348552"/>
                    <a:pt x="1325313" y="1317721"/>
                  </a:cubicBezTo>
                  <a:cubicBezTo>
                    <a:pt x="1314427" y="1321350"/>
                    <a:pt x="1301616" y="1321439"/>
                    <a:pt x="1292656" y="1328607"/>
                  </a:cubicBezTo>
                  <a:cubicBezTo>
                    <a:pt x="1267172" y="1348995"/>
                    <a:pt x="1259206" y="1403871"/>
                    <a:pt x="1249113" y="1426579"/>
                  </a:cubicBezTo>
                  <a:cubicBezTo>
                    <a:pt x="1243800" y="1438534"/>
                    <a:pt x="1233833" y="1447877"/>
                    <a:pt x="1227342" y="1459236"/>
                  </a:cubicBezTo>
                  <a:cubicBezTo>
                    <a:pt x="1208225" y="1492691"/>
                    <a:pt x="1192433" y="1530678"/>
                    <a:pt x="1183799" y="1568093"/>
                  </a:cubicBezTo>
                  <a:cubicBezTo>
                    <a:pt x="1159077" y="1675224"/>
                    <a:pt x="1193257" y="1613776"/>
                    <a:pt x="1151142" y="1676950"/>
                  </a:cubicBezTo>
                  <a:lnTo>
                    <a:pt x="1107599" y="1611636"/>
                  </a:lnTo>
                  <a:cubicBezTo>
                    <a:pt x="1024212" y="1486556"/>
                    <a:pt x="1070605" y="1609515"/>
                    <a:pt x="1042285" y="1524550"/>
                  </a:cubicBezTo>
                  <a:cubicBezTo>
                    <a:pt x="958482" y="1468684"/>
                    <a:pt x="1069911" y="1554685"/>
                    <a:pt x="998742" y="1426579"/>
                  </a:cubicBezTo>
                  <a:cubicBezTo>
                    <a:pt x="990861" y="1412393"/>
                    <a:pt x="969713" y="1412064"/>
                    <a:pt x="955199" y="1404807"/>
                  </a:cubicBezTo>
                  <a:lnTo>
                    <a:pt x="944313" y="1437464"/>
                  </a:lnTo>
                  <a:lnTo>
                    <a:pt x="922542" y="1502779"/>
                  </a:lnTo>
                  <a:cubicBezTo>
                    <a:pt x="915285" y="1513665"/>
                    <a:pt x="906621" y="1523734"/>
                    <a:pt x="900770" y="1535436"/>
                  </a:cubicBezTo>
                  <a:cubicBezTo>
                    <a:pt x="892964" y="1551048"/>
                    <a:pt x="882485" y="1597691"/>
                    <a:pt x="878999" y="1611636"/>
                  </a:cubicBezTo>
                  <a:cubicBezTo>
                    <a:pt x="868113" y="1608007"/>
                    <a:pt x="856605" y="1605882"/>
                    <a:pt x="846342" y="1600750"/>
                  </a:cubicBezTo>
                  <a:cubicBezTo>
                    <a:pt x="818877" y="1587017"/>
                    <a:pt x="812164" y="1577458"/>
                    <a:pt x="791913" y="1557207"/>
                  </a:cubicBezTo>
                  <a:cubicBezTo>
                    <a:pt x="782662" y="1547956"/>
                    <a:pt x="777399" y="1535436"/>
                    <a:pt x="770142" y="1524550"/>
                  </a:cubicBezTo>
                  <a:cubicBezTo>
                    <a:pt x="755628" y="1502779"/>
                    <a:pt x="742299" y="1480169"/>
                    <a:pt x="726599" y="1459236"/>
                  </a:cubicBezTo>
                  <a:cubicBezTo>
                    <a:pt x="704070" y="1429198"/>
                    <a:pt x="689645" y="1437609"/>
                    <a:pt x="672170" y="1393921"/>
                  </a:cubicBezTo>
                  <a:cubicBezTo>
                    <a:pt x="663973" y="1373428"/>
                    <a:pt x="664913" y="1350378"/>
                    <a:pt x="661285" y="1328607"/>
                  </a:cubicBezTo>
                  <a:cubicBezTo>
                    <a:pt x="622915" y="1271054"/>
                    <a:pt x="642686" y="1283258"/>
                    <a:pt x="617742" y="1383036"/>
                  </a:cubicBezTo>
                  <a:lnTo>
                    <a:pt x="574199" y="1448350"/>
                  </a:lnTo>
                  <a:cubicBezTo>
                    <a:pt x="562813" y="1465429"/>
                    <a:pt x="542587" y="1475190"/>
                    <a:pt x="530656" y="1491893"/>
                  </a:cubicBezTo>
                  <a:cubicBezTo>
                    <a:pt x="486164" y="1554182"/>
                    <a:pt x="570302" y="1499284"/>
                    <a:pt x="476227" y="1546321"/>
                  </a:cubicBezTo>
                  <a:cubicBezTo>
                    <a:pt x="432107" y="1480140"/>
                    <a:pt x="473696" y="1550457"/>
                    <a:pt x="443570" y="1470121"/>
                  </a:cubicBezTo>
                  <a:cubicBezTo>
                    <a:pt x="437872" y="1454927"/>
                    <a:pt x="435984" y="1434460"/>
                    <a:pt x="421799" y="1426579"/>
                  </a:cubicBezTo>
                  <a:cubicBezTo>
                    <a:pt x="399370" y="1414118"/>
                    <a:pt x="370999" y="1419322"/>
                    <a:pt x="345599" y="1415693"/>
                  </a:cubicBezTo>
                  <a:cubicBezTo>
                    <a:pt x="334713" y="1419322"/>
                    <a:pt x="321902" y="1419411"/>
                    <a:pt x="312942" y="1426579"/>
                  </a:cubicBezTo>
                  <a:cubicBezTo>
                    <a:pt x="302726" y="1434752"/>
                    <a:pt x="297021" y="1447534"/>
                    <a:pt x="291170" y="1459236"/>
                  </a:cubicBezTo>
                  <a:cubicBezTo>
                    <a:pt x="273340" y="1494896"/>
                    <a:pt x="275830" y="1543610"/>
                    <a:pt x="269399" y="1578979"/>
                  </a:cubicBezTo>
                  <a:cubicBezTo>
                    <a:pt x="267346" y="1590268"/>
                    <a:pt x="266627" y="1603522"/>
                    <a:pt x="258513" y="1611636"/>
                  </a:cubicBezTo>
                  <a:cubicBezTo>
                    <a:pt x="247038" y="1623110"/>
                    <a:pt x="229484" y="1626150"/>
                    <a:pt x="214970" y="1633407"/>
                  </a:cubicBezTo>
                  <a:cubicBezTo>
                    <a:pt x="189291" y="1594887"/>
                    <a:pt x="190718" y="1592403"/>
                    <a:pt x="149656" y="1557207"/>
                  </a:cubicBezTo>
                  <a:cubicBezTo>
                    <a:pt x="139723" y="1548693"/>
                    <a:pt x="126250" y="1544687"/>
                    <a:pt x="116999" y="1535436"/>
                  </a:cubicBezTo>
                  <a:cubicBezTo>
                    <a:pt x="107748" y="1526185"/>
                    <a:pt x="105443" y="1510952"/>
                    <a:pt x="95227" y="1502779"/>
                  </a:cubicBezTo>
                  <a:cubicBezTo>
                    <a:pt x="42449" y="1460557"/>
                    <a:pt x="75434" y="1530486"/>
                    <a:pt x="51685" y="1459236"/>
                  </a:cubicBezTo>
                  <a:cubicBezTo>
                    <a:pt x="21369" y="1428921"/>
                    <a:pt x="37667" y="1442500"/>
                    <a:pt x="0" y="1417482"/>
                  </a:cubicBezTo>
                  <a:close/>
                </a:path>
              </a:pathLst>
            </a:cu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586604" y="4685551"/>
              <a:ext cx="4245427" cy="830997"/>
            </a:xfrm>
            <a:prstGeom prst="rect">
              <a:avLst/>
            </a:prstGeom>
            <a:noFill/>
          </p:spPr>
          <p:txBody>
            <a:bodyPr wrap="square" rtlCol="0">
              <a:spAutoFit/>
            </a:bodyPr>
            <a:lstStyle/>
            <a:p>
              <a:r>
                <a:rPr lang="en-US" sz="2400" dirty="0" smtClean="0"/>
                <a:t>Websites Vary Prices, Deals Based on Users’ Information</a:t>
              </a:r>
              <a:endParaRPr lang="en-US" sz="2400" dirty="0"/>
            </a:p>
          </p:txBody>
        </p:sp>
        <p:pic>
          <p:nvPicPr>
            <p:cNvPr id="4110" name="Picture 14" descr="C:\Users\bowli_000\Desktop\assets\The_Wall_Street_Journal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893" y="4264914"/>
              <a:ext cx="4137139" cy="3550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79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p:txBody>
          <a:bodyPr/>
          <a:lstStyle/>
          <a:p>
            <a:r>
              <a:rPr lang="en-US" dirty="0" smtClean="0"/>
              <a:t>There is </a:t>
            </a:r>
            <a:r>
              <a:rPr lang="en-US" dirty="0" smtClean="0">
                <a:solidFill>
                  <a:schemeClr val="accent2"/>
                </a:solidFill>
              </a:rPr>
              <a:t>zero</a:t>
            </a:r>
            <a:r>
              <a:rPr lang="en-US" dirty="0" smtClean="0"/>
              <a:t> empirical data on the Filter Bubble</a:t>
            </a:r>
          </a:p>
          <a:p>
            <a:pPr lvl="1"/>
            <a:r>
              <a:rPr lang="en-US" dirty="0" smtClean="0"/>
              <a:t>Book based on anecdotal evidence</a:t>
            </a:r>
          </a:p>
          <a:p>
            <a:pPr lvl="1"/>
            <a:r>
              <a:rPr lang="en-US" dirty="0" smtClean="0"/>
              <a:t>News stories based on small-scale tests</a:t>
            </a:r>
          </a:p>
          <a:p>
            <a:r>
              <a:rPr lang="en-US" dirty="0" smtClean="0"/>
              <a:t>Open questions:</a:t>
            </a:r>
          </a:p>
          <a:p>
            <a:pPr lvl="1"/>
            <a:r>
              <a:rPr lang="en-US" dirty="0" smtClean="0"/>
              <a:t>Which websites personalize content?</a:t>
            </a:r>
          </a:p>
          <a:p>
            <a:pPr lvl="1"/>
            <a:r>
              <a:rPr lang="en-US" dirty="0" smtClean="0"/>
              <a:t>To what extent is content personalized?</a:t>
            </a:r>
          </a:p>
          <a:p>
            <a:pPr lvl="1"/>
            <a:r>
              <a:rPr lang="en-US" dirty="0" smtClean="0"/>
              <a:t>What user features drive personalization?</a:t>
            </a:r>
          </a:p>
          <a:p>
            <a:pPr lvl="2"/>
            <a:r>
              <a:rPr lang="en-US" dirty="0" smtClean="0"/>
              <a:t>Gender? Location? Political Views?</a:t>
            </a:r>
          </a:p>
          <a:p>
            <a:pPr marL="0" indent="0">
              <a:buNone/>
            </a:pPr>
            <a:endParaRPr lang="en-US" dirty="0" smtClean="0"/>
          </a:p>
          <a:p>
            <a:pPr marL="0" indent="0" algn="ctr">
              <a:buNone/>
            </a:pPr>
            <a:r>
              <a:rPr lang="en-US" b="1" dirty="0" smtClean="0">
                <a:solidFill>
                  <a:schemeClr val="accent1"/>
                </a:solidFill>
              </a:rPr>
              <a:t>Is the Filter Bubble real?</a:t>
            </a:r>
            <a:endParaRPr lang="en-US" b="1" dirty="0">
              <a:solidFill>
                <a:schemeClr val="accent1"/>
              </a:solidFill>
            </a:endParaRPr>
          </a:p>
        </p:txBody>
      </p:sp>
    </p:spTree>
    <p:extLst>
      <p:ext uri="{BB962C8B-B14F-4D97-AF65-F5344CB8AC3E}">
        <p14:creationId xmlns:p14="http://schemas.microsoft.com/office/powerpoint/2010/main" val="250951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anim calcmode="lin" valueType="num">
                                      <p:cBhvr>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Our Work</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a:t>
            </a:fld>
            <a:endParaRPr lang="en-US" dirty="0"/>
          </a:p>
        </p:txBody>
      </p:sp>
      <p:sp>
        <p:nvSpPr>
          <p:cNvPr id="4" name="Content Placeholder 3"/>
          <p:cNvSpPr>
            <a:spLocks noGrp="1"/>
          </p:cNvSpPr>
          <p:nvPr>
            <p:ph sz="quarter" idx="1"/>
          </p:nvPr>
        </p:nvSpPr>
        <p:spPr/>
        <p:txBody>
          <a:bodyPr/>
          <a:lstStyle/>
          <a:p>
            <a:pPr marL="514350" indent="-514350">
              <a:buSzPct val="90000"/>
              <a:buFont typeface="+mj-lt"/>
              <a:buAutoNum type="arabicPeriod"/>
            </a:pPr>
            <a:r>
              <a:rPr lang="en-US" dirty="0" smtClean="0"/>
              <a:t>Measure the web to determine:</a:t>
            </a:r>
          </a:p>
          <a:p>
            <a:pPr lvl="1"/>
            <a:r>
              <a:rPr lang="en-US" dirty="0" smtClean="0"/>
              <a:t>Who personalizes?</a:t>
            </a:r>
          </a:p>
          <a:p>
            <a:pPr lvl="1"/>
            <a:r>
              <a:rPr lang="en-US" dirty="0" smtClean="0"/>
              <a:t>How much they personalize?</a:t>
            </a:r>
          </a:p>
          <a:p>
            <a:pPr lvl="1"/>
            <a:r>
              <a:rPr lang="en-US" dirty="0" smtClean="0"/>
              <a:t>What user features </a:t>
            </a:r>
            <a:r>
              <a:rPr lang="en-US" smtClean="0"/>
              <a:t>drive personalization?</a:t>
            </a:r>
            <a:endParaRPr lang="en-US" dirty="0" smtClean="0"/>
          </a:p>
          <a:p>
            <a:pPr marL="365760" lvl="1" indent="0">
              <a:buNone/>
            </a:pPr>
            <a:endParaRPr lang="en-US" dirty="0" smtClean="0"/>
          </a:p>
          <a:p>
            <a:pPr marL="514350" indent="-514350">
              <a:buSzPct val="90000"/>
              <a:buFont typeface="+mj-lt"/>
              <a:buAutoNum type="arabicPeriod"/>
            </a:pPr>
            <a:r>
              <a:rPr lang="en-US" dirty="0" smtClean="0"/>
              <a:t>Develop systems to help users:</a:t>
            </a:r>
          </a:p>
          <a:p>
            <a:pPr lvl="1"/>
            <a:r>
              <a:rPr lang="en-US" dirty="0" smtClean="0"/>
              <a:t>Reveal personalization (increase transparency)</a:t>
            </a:r>
            <a:endParaRPr lang="en-US" dirty="0"/>
          </a:p>
          <a:p>
            <a:pPr lvl="1"/>
            <a:r>
              <a:rPr lang="en-US" dirty="0" smtClean="0"/>
              <a:t>Remove personalization (pop the Bubbles)</a:t>
            </a:r>
            <a:endParaRPr lang="en-US" dirty="0"/>
          </a:p>
        </p:txBody>
      </p:sp>
      <p:sp>
        <p:nvSpPr>
          <p:cNvPr id="5" name="Rectangle 4"/>
          <p:cNvSpPr/>
          <p:nvPr/>
        </p:nvSpPr>
        <p:spPr>
          <a:xfrm>
            <a:off x="138338" y="1604102"/>
            <a:ext cx="7797347" cy="2009954"/>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138339" y="3640022"/>
            <a:ext cx="7797346" cy="2107635"/>
            <a:chOff x="414979" y="3333623"/>
            <a:chExt cx="8263531" cy="1311589"/>
          </a:xfrm>
          <a:solidFill>
            <a:schemeClr val="accent2">
              <a:lumMod val="40000"/>
              <a:lumOff val="60000"/>
            </a:schemeClr>
          </a:solidFill>
        </p:grpSpPr>
        <p:sp>
          <p:nvSpPr>
            <p:cNvPr id="8" name="Rectangle 7"/>
            <p:cNvSpPr/>
            <p:nvPr/>
          </p:nvSpPr>
          <p:spPr>
            <a:xfrm>
              <a:off x="414979" y="3333623"/>
              <a:ext cx="8263531" cy="1311589"/>
            </a:xfrm>
            <a:prstGeom prst="rect">
              <a:avLst/>
            </a:prstGeom>
            <a:grp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2"/>
            <p:cNvSpPr txBox="1">
              <a:spLocks/>
            </p:cNvSpPr>
            <p:nvPr/>
          </p:nvSpPr>
          <p:spPr>
            <a:xfrm>
              <a:off x="514376" y="3394299"/>
              <a:ext cx="8118848" cy="1208303"/>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chemeClr val="bg1"/>
                </a:buClr>
                <a:buNone/>
              </a:pPr>
              <a:r>
                <a:rPr lang="en-US" sz="3200" dirty="0" smtClean="0">
                  <a:solidFill>
                    <a:schemeClr val="bg1"/>
                  </a:solidFill>
                </a:rPr>
                <a:t>    Today’s targets:</a:t>
              </a:r>
            </a:p>
          </p:txBody>
        </p:sp>
      </p:grpSp>
      <p:pic>
        <p:nvPicPr>
          <p:cNvPr id="5122" name="Picture 2" descr="C:\Users\bowli_000\Desktop\assets\new-google-logo-knock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1082" y="3713630"/>
            <a:ext cx="2868385" cy="1115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alks\Filterbubble\assets\459299741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524" y="4873568"/>
            <a:ext cx="2095500" cy="73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1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anim calcmode="lin" valueType="num">
                                      <p:cBhvr>
                                        <p:cTn id="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anim calcmode="lin" valueType="num">
                                      <p:cBhvr>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anim calcmode="lin" valueType="num">
                                      <p:cBhvr>
                                        <p:cTn id="1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500"/>
                                        <p:tgtEl>
                                          <p:spTgt spid="5122"/>
                                        </p:tgtEl>
                                      </p:cBhvr>
                                    </p:animEffect>
                                    <p:anim calcmode="lin" valueType="num">
                                      <p:cBhvr>
                                        <p:cTn id="35" dur="500" fill="hold"/>
                                        <p:tgtEl>
                                          <p:spTgt spid="5122"/>
                                        </p:tgtEl>
                                        <p:attrNameLst>
                                          <p:attrName>ppt_x</p:attrName>
                                        </p:attrNameLst>
                                      </p:cBhvr>
                                      <p:tavLst>
                                        <p:tav tm="0">
                                          <p:val>
                                            <p:strVal val="#ppt_x"/>
                                          </p:val>
                                        </p:tav>
                                        <p:tav tm="100000">
                                          <p:val>
                                            <p:strVal val="#ppt_x"/>
                                          </p:val>
                                        </p:tav>
                                      </p:tavLst>
                                    </p:anim>
                                    <p:anim calcmode="lin" valueType="num">
                                      <p:cBhvr>
                                        <p:cTn id="36" dur="500" fill="hold"/>
                                        <p:tgtEl>
                                          <p:spTgt spid="51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fade">
                                      <p:cBhvr>
                                        <p:cTn id="39" dur="500"/>
                                        <p:tgtEl>
                                          <p:spTgt spid="1027"/>
                                        </p:tgtEl>
                                      </p:cBhvr>
                                    </p:animEffect>
                                    <p:anim calcmode="lin" valueType="num">
                                      <p:cBhvr>
                                        <p:cTn id="40" dur="500" fill="hold"/>
                                        <p:tgtEl>
                                          <p:spTgt spid="1027"/>
                                        </p:tgtEl>
                                        <p:attrNameLst>
                                          <p:attrName>ppt_x</p:attrName>
                                        </p:attrNameLst>
                                      </p:cBhvr>
                                      <p:tavLst>
                                        <p:tav tm="0">
                                          <p:val>
                                            <p:strVal val="#ppt_x"/>
                                          </p:val>
                                        </p:tav>
                                        <p:tav tm="100000">
                                          <p:val>
                                            <p:strVal val="#ppt_x"/>
                                          </p:val>
                                        </p:tav>
                                      </p:tavLst>
                                    </p:anim>
                                    <p:anim calcmode="lin" valueType="num">
                                      <p:cBhvr>
                                        <p:cTn id="41" dur="5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67571</TotalTime>
  <Words>1715</Words>
  <Application>Microsoft Office PowerPoint</Application>
  <PresentationFormat>On-screen Show (4:3)</PresentationFormat>
  <Paragraphs>386</Paragraphs>
  <Slides>36</Slides>
  <Notes>7</Notes>
  <HiddenSlides>7</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Quantifying the Internet Filter Bubble</vt:lpstr>
      <vt:lpstr>Personalization on the Web</vt:lpstr>
      <vt:lpstr>Personalization on the Web</vt:lpstr>
      <vt:lpstr>Personalization is Ubiquitous</vt:lpstr>
      <vt:lpstr>Dangers of Personalization</vt:lpstr>
      <vt:lpstr>The Filter Bubble</vt:lpstr>
      <vt:lpstr>Personalization in the Press</vt:lpstr>
      <vt:lpstr>Challenges</vt:lpstr>
      <vt:lpstr>Goals of Our Work</vt:lpstr>
      <vt:lpstr>Outline</vt:lpstr>
      <vt:lpstr>High-level Methodology</vt:lpstr>
      <vt:lpstr>Evaluation Metrics</vt:lpstr>
      <vt:lpstr>Controlling for Noise</vt:lpstr>
      <vt:lpstr>Controlling for Noise</vt:lpstr>
      <vt:lpstr>More Noise?</vt:lpstr>
      <vt:lpstr>Measuring Carry-Over</vt:lpstr>
      <vt:lpstr>Experimental Queries</vt:lpstr>
      <vt:lpstr>Outline</vt:lpstr>
      <vt:lpstr>Experimental Treatments</vt:lpstr>
      <vt:lpstr>Real User Experiment</vt:lpstr>
      <vt:lpstr>Results from Real Users</vt:lpstr>
      <vt:lpstr>What Causes of Personalization?</vt:lpstr>
      <vt:lpstr>Logged In/Out to Google</vt:lpstr>
      <vt:lpstr>Google IP Geolocation</vt:lpstr>
      <vt:lpstr>Building Search History</vt:lpstr>
      <vt:lpstr>Search History Experiment</vt:lpstr>
      <vt:lpstr>Personalization By Category</vt:lpstr>
      <vt:lpstr>Personalization By Rank</vt:lpstr>
      <vt:lpstr>Outline</vt:lpstr>
      <vt:lpstr>Recap</vt:lpstr>
      <vt:lpstr>Is The Filter Bubble Real?</vt:lpstr>
      <vt:lpstr>Future Work: More Search Engines</vt:lpstr>
      <vt:lpstr>Future Work: Price Discrimination</vt:lpstr>
      <vt:lpstr>Future Work: Popping Filter Bubbles</vt:lpstr>
      <vt:lpstr>The Filter Bubble Team</vt:lpstr>
      <vt:lpstr>Current Work: Filter Bubbles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bowlinearl@live.com</cp:lastModifiedBy>
  <cp:revision>855</cp:revision>
  <cp:lastPrinted>2012-08-22T04:00:45Z</cp:lastPrinted>
  <dcterms:created xsi:type="dcterms:W3CDTF">2012-01-03T02:22:46Z</dcterms:created>
  <dcterms:modified xsi:type="dcterms:W3CDTF">2013-08-20T09:00:25Z</dcterms:modified>
</cp:coreProperties>
</file>